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53" r:id="rId2"/>
    <p:sldId id="505" r:id="rId3"/>
    <p:sldId id="454" r:id="rId4"/>
    <p:sldId id="514" r:id="rId5"/>
    <p:sldId id="501" r:id="rId6"/>
    <p:sldId id="518" r:id="rId7"/>
    <p:sldId id="502" r:id="rId8"/>
    <p:sldId id="507" r:id="rId9"/>
    <p:sldId id="513" r:id="rId10"/>
    <p:sldId id="508" r:id="rId11"/>
    <p:sldId id="511" r:id="rId12"/>
    <p:sldId id="456" r:id="rId13"/>
    <p:sldId id="459" r:id="rId14"/>
    <p:sldId id="461" r:id="rId15"/>
    <p:sldId id="462" r:id="rId16"/>
    <p:sldId id="516" r:id="rId17"/>
    <p:sldId id="517" r:id="rId18"/>
    <p:sldId id="512" r:id="rId19"/>
    <p:sldId id="515" r:id="rId20"/>
    <p:sldId id="468" r:id="rId21"/>
    <p:sldId id="469" r:id="rId22"/>
    <p:sldId id="510" r:id="rId23"/>
    <p:sldId id="472" r:id="rId24"/>
    <p:sldId id="474" r:id="rId25"/>
    <p:sldId id="475" r:id="rId26"/>
    <p:sldId id="477" r:id="rId27"/>
    <p:sldId id="491" r:id="rId28"/>
    <p:sldId id="494" r:id="rId29"/>
    <p:sldId id="495" r:id="rId30"/>
    <p:sldId id="496" r:id="rId31"/>
    <p:sldId id="4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0" autoAdjust="0"/>
    <p:restoredTop sz="90844" autoAdjust="0"/>
  </p:normalViewPr>
  <p:slideViewPr>
    <p:cSldViewPr snapToGrid="0">
      <p:cViewPr varScale="1">
        <p:scale>
          <a:sx n="88" d="100"/>
          <a:sy n="88" d="100"/>
        </p:scale>
        <p:origin x="6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la Jwad" userId="da1c8abdb5131450" providerId="LiveId" clId="{6EB5E811-5763-4A31-9CE2-25FB5799A676}"/>
    <pc:docChg chg="undo custSel addSld delSld modSld">
      <pc:chgData name="Aula Jwad" userId="da1c8abdb5131450" providerId="LiveId" clId="{6EB5E811-5763-4A31-9CE2-25FB5799A676}" dt="2023-09-30T21:08:51.060" v="2283" actId="5793"/>
      <pc:docMkLst>
        <pc:docMk/>
      </pc:docMkLst>
      <pc:sldChg chg="modSp mod">
        <pc:chgData name="Aula Jwad" userId="da1c8abdb5131450" providerId="LiveId" clId="{6EB5E811-5763-4A31-9CE2-25FB5799A676}" dt="2023-09-20T20:18:18.699" v="788" actId="14100"/>
        <pc:sldMkLst>
          <pc:docMk/>
          <pc:sldMk cId="693027421" sldId="453"/>
        </pc:sldMkLst>
        <pc:spChg chg="mod">
          <ac:chgData name="Aula Jwad" userId="da1c8abdb5131450" providerId="LiveId" clId="{6EB5E811-5763-4A31-9CE2-25FB5799A676}" dt="2023-09-20T19:45:43.649" v="777" actId="20577"/>
          <ac:spMkLst>
            <pc:docMk/>
            <pc:sldMk cId="693027421" sldId="453"/>
            <ac:spMk id="3" creationId="{00000000-0000-0000-0000-000000000000}"/>
          </ac:spMkLst>
        </pc:spChg>
        <pc:spChg chg="mod">
          <ac:chgData name="Aula Jwad" userId="da1c8abdb5131450" providerId="LiveId" clId="{6EB5E811-5763-4A31-9CE2-25FB5799A676}" dt="2023-09-20T20:18:18.699" v="788" actId="14100"/>
          <ac:spMkLst>
            <pc:docMk/>
            <pc:sldMk cId="693027421" sldId="453"/>
            <ac:spMk id="3074" creationId="{00000000-0000-0000-0000-000000000000}"/>
          </ac:spMkLst>
        </pc:spChg>
      </pc:sldChg>
      <pc:sldChg chg="delSp modSp mod modAnim">
        <pc:chgData name="Aula Jwad" userId="da1c8abdb5131450" providerId="LiveId" clId="{6EB5E811-5763-4A31-9CE2-25FB5799A676}" dt="2023-09-21T07:09:54.015" v="1578" actId="20577"/>
        <pc:sldMkLst>
          <pc:docMk/>
          <pc:sldMk cId="2323478409" sldId="454"/>
        </pc:sldMkLst>
        <pc:spChg chg="mod">
          <ac:chgData name="Aula Jwad" userId="da1c8abdb5131450" providerId="LiveId" clId="{6EB5E811-5763-4A31-9CE2-25FB5799A676}" dt="2023-09-21T06:50:09.693" v="1577" actId="14100"/>
          <ac:spMkLst>
            <pc:docMk/>
            <pc:sldMk cId="2323478409" sldId="454"/>
            <ac:spMk id="4098" creationId="{00000000-0000-0000-0000-000000000000}"/>
          </ac:spMkLst>
        </pc:spChg>
        <pc:spChg chg="mod">
          <ac:chgData name="Aula Jwad" userId="da1c8abdb5131450" providerId="LiveId" clId="{6EB5E811-5763-4A31-9CE2-25FB5799A676}" dt="2023-09-21T07:09:54.015" v="1578" actId="20577"/>
          <ac:spMkLst>
            <pc:docMk/>
            <pc:sldMk cId="2323478409" sldId="454"/>
            <ac:spMk id="4099" creationId="{00000000-0000-0000-0000-000000000000}"/>
          </ac:spMkLst>
        </pc:spChg>
        <pc:cxnChg chg="del">
          <ac:chgData name="Aula Jwad" userId="da1c8abdb5131450" providerId="LiveId" clId="{6EB5E811-5763-4A31-9CE2-25FB5799A676}" dt="2023-09-15T21:46:48.450" v="509" actId="21"/>
          <ac:cxnSpMkLst>
            <pc:docMk/>
            <pc:sldMk cId="2323478409" sldId="454"/>
            <ac:cxnSpMk id="8" creationId="{00000000-0000-0000-0000-000000000000}"/>
          </ac:cxnSpMkLst>
        </pc:cxnChg>
      </pc:sldChg>
      <pc:sldChg chg="modSp mod modAnim">
        <pc:chgData name="Aula Jwad" userId="da1c8abdb5131450" providerId="LiveId" clId="{6EB5E811-5763-4A31-9CE2-25FB5799A676}" dt="2023-09-22T20:21:41.359" v="2003" actId="20577"/>
        <pc:sldMkLst>
          <pc:docMk/>
          <pc:sldMk cId="3745869798" sldId="456"/>
        </pc:sldMkLst>
        <pc:spChg chg="mod">
          <ac:chgData name="Aula Jwad" userId="da1c8abdb5131450" providerId="LiveId" clId="{6EB5E811-5763-4A31-9CE2-25FB5799A676}" dt="2023-09-20T20:36:15.714" v="990" actId="207"/>
          <ac:spMkLst>
            <pc:docMk/>
            <pc:sldMk cId="3745869798" sldId="456"/>
            <ac:spMk id="6146" creationId="{00000000-0000-0000-0000-000000000000}"/>
          </ac:spMkLst>
        </pc:spChg>
        <pc:spChg chg="mod">
          <ac:chgData name="Aula Jwad" userId="da1c8abdb5131450" providerId="LiveId" clId="{6EB5E811-5763-4A31-9CE2-25FB5799A676}" dt="2023-09-22T20:21:41.359" v="2003" actId="20577"/>
          <ac:spMkLst>
            <pc:docMk/>
            <pc:sldMk cId="3745869798" sldId="456"/>
            <ac:spMk id="6147" creationId="{00000000-0000-0000-0000-000000000000}"/>
          </ac:spMkLst>
        </pc:spChg>
        <pc:picChg chg="mod">
          <ac:chgData name="Aula Jwad" userId="da1c8abdb5131450" providerId="LiveId" clId="{6EB5E811-5763-4A31-9CE2-25FB5799A676}" dt="2023-09-15T21:53:57.942" v="542" actId="1076"/>
          <ac:picMkLst>
            <pc:docMk/>
            <pc:sldMk cId="3745869798" sldId="456"/>
            <ac:picMk id="6149" creationId="{00000000-0000-0000-0000-000000000000}"/>
          </ac:picMkLst>
        </pc:picChg>
      </pc:sldChg>
      <pc:sldChg chg="del">
        <pc:chgData name="Aula Jwad" userId="da1c8abdb5131450" providerId="LiveId" clId="{6EB5E811-5763-4A31-9CE2-25FB5799A676}" dt="2023-09-15T21:52:47.308" v="537" actId="2696"/>
        <pc:sldMkLst>
          <pc:docMk/>
          <pc:sldMk cId="17498105" sldId="457"/>
        </pc:sldMkLst>
      </pc:sldChg>
      <pc:sldChg chg="modSp del mod modAnim">
        <pc:chgData name="Aula Jwad" userId="da1c8abdb5131450" providerId="LiveId" clId="{6EB5E811-5763-4A31-9CE2-25FB5799A676}" dt="2023-09-15T21:54:32.689" v="597" actId="2696"/>
        <pc:sldMkLst>
          <pc:docMk/>
          <pc:sldMk cId="3975481136" sldId="458"/>
        </pc:sldMkLst>
        <pc:spChg chg="mod">
          <ac:chgData name="Aula Jwad" userId="da1c8abdb5131450" providerId="LiveId" clId="{6EB5E811-5763-4A31-9CE2-25FB5799A676}" dt="2023-09-15T21:53:48.009" v="541" actId="27636"/>
          <ac:spMkLst>
            <pc:docMk/>
            <pc:sldMk cId="3975481136" sldId="458"/>
            <ac:spMk id="8195" creationId="{00000000-0000-0000-0000-000000000000}"/>
          </ac:spMkLst>
        </pc:spChg>
      </pc:sldChg>
      <pc:sldChg chg="addSp delSp modSp mod modAnim">
        <pc:chgData name="Aula Jwad" userId="da1c8abdb5131450" providerId="LiveId" clId="{6EB5E811-5763-4A31-9CE2-25FB5799A676}" dt="2023-09-22T20:28:06.446" v="2006" actId="20577"/>
        <pc:sldMkLst>
          <pc:docMk/>
          <pc:sldMk cId="3785483093" sldId="459"/>
        </pc:sldMkLst>
        <pc:spChg chg="mod">
          <ac:chgData name="Aula Jwad" userId="da1c8abdb5131450" providerId="LiveId" clId="{6EB5E811-5763-4A31-9CE2-25FB5799A676}" dt="2023-09-20T20:37:06.657" v="997" actId="207"/>
          <ac:spMkLst>
            <pc:docMk/>
            <pc:sldMk cId="3785483093" sldId="459"/>
            <ac:spMk id="9218" creationId="{00000000-0000-0000-0000-000000000000}"/>
          </ac:spMkLst>
        </pc:spChg>
        <pc:spChg chg="mod">
          <ac:chgData name="Aula Jwad" userId="da1c8abdb5131450" providerId="LiveId" clId="{6EB5E811-5763-4A31-9CE2-25FB5799A676}" dt="2023-09-22T20:28:06.446" v="2006" actId="20577"/>
          <ac:spMkLst>
            <pc:docMk/>
            <pc:sldMk cId="3785483093" sldId="459"/>
            <ac:spMk id="9219" creationId="{00000000-0000-0000-0000-000000000000}"/>
          </ac:spMkLst>
        </pc:spChg>
        <pc:picChg chg="add del mod">
          <ac:chgData name="Aula Jwad" userId="da1c8abdb5131450" providerId="LiveId" clId="{6EB5E811-5763-4A31-9CE2-25FB5799A676}" dt="2023-09-21T08:09:53.792" v="1880" actId="14100"/>
          <ac:picMkLst>
            <pc:docMk/>
            <pc:sldMk cId="3785483093" sldId="459"/>
            <ac:picMk id="9220" creationId="{00000000-0000-0000-0000-000000000000}"/>
          </ac:picMkLst>
        </pc:picChg>
      </pc:sldChg>
      <pc:sldChg chg="del">
        <pc:chgData name="Aula Jwad" userId="da1c8abdb5131450" providerId="LiveId" clId="{6EB5E811-5763-4A31-9CE2-25FB5799A676}" dt="2023-09-20T06:34:47.269" v="660" actId="2696"/>
        <pc:sldMkLst>
          <pc:docMk/>
          <pc:sldMk cId="1935262695" sldId="460"/>
        </pc:sldMkLst>
      </pc:sldChg>
      <pc:sldChg chg="modSp mod">
        <pc:chgData name="Aula Jwad" userId="da1c8abdb5131450" providerId="LiveId" clId="{6EB5E811-5763-4A31-9CE2-25FB5799A676}" dt="2023-09-20T20:40:11.784" v="1011" actId="255"/>
        <pc:sldMkLst>
          <pc:docMk/>
          <pc:sldMk cId="361605557" sldId="461"/>
        </pc:sldMkLst>
        <pc:spChg chg="mod">
          <ac:chgData name="Aula Jwad" userId="da1c8abdb5131450" providerId="LiveId" clId="{6EB5E811-5763-4A31-9CE2-25FB5799A676}" dt="2023-09-20T20:39:46.186" v="1007" actId="207"/>
          <ac:spMkLst>
            <pc:docMk/>
            <pc:sldMk cId="361605557" sldId="461"/>
            <ac:spMk id="11266" creationId="{00000000-0000-0000-0000-000000000000}"/>
          </ac:spMkLst>
        </pc:spChg>
        <pc:spChg chg="mod">
          <ac:chgData name="Aula Jwad" userId="da1c8abdb5131450" providerId="LiveId" clId="{6EB5E811-5763-4A31-9CE2-25FB5799A676}" dt="2023-09-20T20:40:11.784" v="1011" actId="255"/>
          <ac:spMkLst>
            <pc:docMk/>
            <pc:sldMk cId="361605557" sldId="461"/>
            <ac:spMk id="11267" creationId="{00000000-0000-0000-0000-000000000000}"/>
          </ac:spMkLst>
        </pc:spChg>
      </pc:sldChg>
      <pc:sldChg chg="modSp mod">
        <pc:chgData name="Aula Jwad" userId="da1c8abdb5131450" providerId="LiveId" clId="{6EB5E811-5763-4A31-9CE2-25FB5799A676}" dt="2023-09-22T20:30:32.045" v="2007" actId="13900"/>
        <pc:sldMkLst>
          <pc:docMk/>
          <pc:sldMk cId="169409897" sldId="462"/>
        </pc:sldMkLst>
        <pc:spChg chg="mod">
          <ac:chgData name="Aula Jwad" userId="da1c8abdb5131450" providerId="LiveId" clId="{6EB5E811-5763-4A31-9CE2-25FB5799A676}" dt="2023-09-20T20:40:55.978" v="1017" actId="207"/>
          <ac:spMkLst>
            <pc:docMk/>
            <pc:sldMk cId="169409897" sldId="462"/>
            <ac:spMk id="12290" creationId="{00000000-0000-0000-0000-000000000000}"/>
          </ac:spMkLst>
        </pc:spChg>
        <pc:spChg chg="mod">
          <ac:chgData name="Aula Jwad" userId="da1c8abdb5131450" providerId="LiveId" clId="{6EB5E811-5763-4A31-9CE2-25FB5799A676}" dt="2023-09-22T20:30:32.045" v="2007" actId="13900"/>
          <ac:spMkLst>
            <pc:docMk/>
            <pc:sldMk cId="169409897" sldId="462"/>
            <ac:spMk id="12291" creationId="{00000000-0000-0000-0000-000000000000}"/>
          </ac:spMkLst>
        </pc:spChg>
      </pc:sldChg>
      <pc:sldChg chg="del">
        <pc:chgData name="Aula Jwad" userId="da1c8abdb5131450" providerId="LiveId" clId="{6EB5E811-5763-4A31-9CE2-25FB5799A676}" dt="2023-09-15T21:57:55.144" v="601" actId="2696"/>
        <pc:sldMkLst>
          <pc:docMk/>
          <pc:sldMk cId="2625323135" sldId="465"/>
        </pc:sldMkLst>
      </pc:sldChg>
      <pc:sldChg chg="del">
        <pc:chgData name="Aula Jwad" userId="da1c8abdb5131450" providerId="LiveId" clId="{6EB5E811-5763-4A31-9CE2-25FB5799A676}" dt="2023-09-20T07:12:28.741" v="747" actId="2696"/>
        <pc:sldMkLst>
          <pc:docMk/>
          <pc:sldMk cId="1281494745" sldId="466"/>
        </pc:sldMkLst>
      </pc:sldChg>
      <pc:sldChg chg="del">
        <pc:chgData name="Aula Jwad" userId="da1c8abdb5131450" providerId="LiveId" clId="{6EB5E811-5763-4A31-9CE2-25FB5799A676}" dt="2023-09-20T07:12:38.392" v="748" actId="2696"/>
        <pc:sldMkLst>
          <pc:docMk/>
          <pc:sldMk cId="4227634590" sldId="467"/>
        </pc:sldMkLst>
      </pc:sldChg>
      <pc:sldChg chg="delSp modSp mod modAnim">
        <pc:chgData name="Aula Jwad" userId="da1c8abdb5131450" providerId="LiveId" clId="{6EB5E811-5763-4A31-9CE2-25FB5799A676}" dt="2023-09-22T20:50:46.672" v="2070" actId="20577"/>
        <pc:sldMkLst>
          <pc:docMk/>
          <pc:sldMk cId="1462878179" sldId="468"/>
        </pc:sldMkLst>
        <pc:spChg chg="mod">
          <ac:chgData name="Aula Jwad" userId="da1c8abdb5131450" providerId="LiveId" clId="{6EB5E811-5763-4A31-9CE2-25FB5799A676}" dt="2023-09-22T20:50:46.672" v="2070" actId="20577"/>
          <ac:spMkLst>
            <pc:docMk/>
            <pc:sldMk cId="1462878179" sldId="468"/>
            <ac:spMk id="18434" creationId="{00000000-0000-0000-0000-000000000000}"/>
          </ac:spMkLst>
        </pc:spChg>
        <pc:spChg chg="mod">
          <ac:chgData name="Aula Jwad" userId="da1c8abdb5131450" providerId="LiveId" clId="{6EB5E811-5763-4A31-9CE2-25FB5799A676}" dt="2023-09-22T20:49:36.013" v="2068" actId="20577"/>
          <ac:spMkLst>
            <pc:docMk/>
            <pc:sldMk cId="1462878179" sldId="468"/>
            <ac:spMk id="18435" creationId="{00000000-0000-0000-0000-000000000000}"/>
          </ac:spMkLst>
        </pc:spChg>
        <pc:picChg chg="del">
          <ac:chgData name="Aula Jwad" userId="da1c8abdb5131450" providerId="LiveId" clId="{6EB5E811-5763-4A31-9CE2-25FB5799A676}" dt="2023-09-20T20:47:17.999" v="1220" actId="21"/>
          <ac:picMkLst>
            <pc:docMk/>
            <pc:sldMk cId="1462878179" sldId="468"/>
            <ac:picMk id="18436" creationId="{00000000-0000-0000-0000-000000000000}"/>
          </ac:picMkLst>
        </pc:picChg>
        <pc:picChg chg="del">
          <ac:chgData name="Aula Jwad" userId="da1c8abdb5131450" providerId="LiveId" clId="{6EB5E811-5763-4A31-9CE2-25FB5799A676}" dt="2023-09-20T20:47:15.714" v="1219" actId="21"/>
          <ac:picMkLst>
            <pc:docMk/>
            <pc:sldMk cId="1462878179" sldId="468"/>
            <ac:picMk id="18437" creationId="{00000000-0000-0000-0000-000000000000}"/>
          </ac:picMkLst>
        </pc:picChg>
        <pc:picChg chg="del">
          <ac:chgData name="Aula Jwad" userId="da1c8abdb5131450" providerId="LiveId" clId="{6EB5E811-5763-4A31-9CE2-25FB5799A676}" dt="2023-09-20T20:47:20.832" v="1221" actId="21"/>
          <ac:picMkLst>
            <pc:docMk/>
            <pc:sldMk cId="1462878179" sldId="468"/>
            <ac:picMk id="18438" creationId="{00000000-0000-0000-0000-000000000000}"/>
          </ac:picMkLst>
        </pc:picChg>
      </pc:sldChg>
      <pc:sldChg chg="modSp mod">
        <pc:chgData name="Aula Jwad" userId="da1c8abdb5131450" providerId="LiveId" clId="{6EB5E811-5763-4A31-9CE2-25FB5799A676}" dt="2023-09-22T20:54:10.559" v="2081" actId="20577"/>
        <pc:sldMkLst>
          <pc:docMk/>
          <pc:sldMk cId="2009380300" sldId="469"/>
        </pc:sldMkLst>
        <pc:spChg chg="mod">
          <ac:chgData name="Aula Jwad" userId="da1c8abdb5131450" providerId="LiveId" clId="{6EB5E811-5763-4A31-9CE2-25FB5799A676}" dt="2023-09-20T20:47:46.224" v="1226" actId="207"/>
          <ac:spMkLst>
            <pc:docMk/>
            <pc:sldMk cId="2009380300" sldId="469"/>
            <ac:spMk id="19458" creationId="{00000000-0000-0000-0000-000000000000}"/>
          </ac:spMkLst>
        </pc:spChg>
        <pc:spChg chg="mod">
          <ac:chgData name="Aula Jwad" userId="da1c8abdb5131450" providerId="LiveId" clId="{6EB5E811-5763-4A31-9CE2-25FB5799A676}" dt="2023-09-22T20:54:10.559" v="2081" actId="20577"/>
          <ac:spMkLst>
            <pc:docMk/>
            <pc:sldMk cId="2009380300" sldId="469"/>
            <ac:spMk id="19459" creationId="{00000000-0000-0000-0000-000000000000}"/>
          </ac:spMkLst>
        </pc:spChg>
        <pc:picChg chg="mod">
          <ac:chgData name="Aula Jwad" userId="da1c8abdb5131450" providerId="LiveId" clId="{6EB5E811-5763-4A31-9CE2-25FB5799A676}" dt="2023-09-20T20:48:23.975" v="1241" actId="1076"/>
          <ac:picMkLst>
            <pc:docMk/>
            <pc:sldMk cId="2009380300" sldId="469"/>
            <ac:picMk id="19460" creationId="{00000000-0000-0000-0000-000000000000}"/>
          </ac:picMkLst>
        </pc:picChg>
        <pc:picChg chg="mod">
          <ac:chgData name="Aula Jwad" userId="da1c8abdb5131450" providerId="LiveId" clId="{6EB5E811-5763-4A31-9CE2-25FB5799A676}" dt="2023-09-20T20:48:27.712" v="1242" actId="1076"/>
          <ac:picMkLst>
            <pc:docMk/>
            <pc:sldMk cId="2009380300" sldId="469"/>
            <ac:picMk id="19461" creationId="{00000000-0000-0000-0000-000000000000}"/>
          </ac:picMkLst>
        </pc:picChg>
      </pc:sldChg>
      <pc:sldChg chg="del">
        <pc:chgData name="Aula Jwad" userId="da1c8abdb5131450" providerId="LiveId" clId="{6EB5E811-5763-4A31-9CE2-25FB5799A676}" dt="2023-09-20T06:56:28.961" v="681" actId="2696"/>
        <pc:sldMkLst>
          <pc:docMk/>
          <pc:sldMk cId="3255248024" sldId="470"/>
        </pc:sldMkLst>
      </pc:sldChg>
      <pc:sldChg chg="del">
        <pc:chgData name="Aula Jwad" userId="da1c8abdb5131450" providerId="LiveId" clId="{6EB5E811-5763-4A31-9CE2-25FB5799A676}" dt="2023-09-20T06:56:44.885" v="682" actId="2696"/>
        <pc:sldMkLst>
          <pc:docMk/>
          <pc:sldMk cId="1908986220" sldId="471"/>
        </pc:sldMkLst>
      </pc:sldChg>
      <pc:sldChg chg="modSp mod">
        <pc:chgData name="Aula Jwad" userId="da1c8abdb5131450" providerId="LiveId" clId="{6EB5E811-5763-4A31-9CE2-25FB5799A676}" dt="2023-09-22T20:57:47.444" v="2092" actId="20577"/>
        <pc:sldMkLst>
          <pc:docMk/>
          <pc:sldMk cId="2561948529" sldId="472"/>
        </pc:sldMkLst>
        <pc:spChg chg="mod">
          <ac:chgData name="Aula Jwad" userId="da1c8abdb5131450" providerId="LiveId" clId="{6EB5E811-5763-4A31-9CE2-25FB5799A676}" dt="2023-09-20T20:50:56.487" v="1321" actId="14100"/>
          <ac:spMkLst>
            <pc:docMk/>
            <pc:sldMk cId="2561948529" sldId="472"/>
            <ac:spMk id="22530" creationId="{00000000-0000-0000-0000-000000000000}"/>
          </ac:spMkLst>
        </pc:spChg>
        <pc:spChg chg="mod">
          <ac:chgData name="Aula Jwad" userId="da1c8abdb5131450" providerId="LiveId" clId="{6EB5E811-5763-4A31-9CE2-25FB5799A676}" dt="2023-09-22T20:57:47.444" v="2092" actId="20577"/>
          <ac:spMkLst>
            <pc:docMk/>
            <pc:sldMk cId="2561948529" sldId="472"/>
            <ac:spMk id="22531" creationId="{00000000-0000-0000-0000-000000000000}"/>
          </ac:spMkLst>
        </pc:spChg>
        <pc:picChg chg="mod">
          <ac:chgData name="Aula Jwad" userId="da1c8abdb5131450" providerId="LiveId" clId="{6EB5E811-5763-4A31-9CE2-25FB5799A676}" dt="2023-09-20T20:51:32.094" v="1330" actId="1076"/>
          <ac:picMkLst>
            <pc:docMk/>
            <pc:sldMk cId="2561948529" sldId="472"/>
            <ac:picMk id="22533" creationId="{00000000-0000-0000-0000-000000000000}"/>
          </ac:picMkLst>
        </pc:picChg>
        <pc:picChg chg="mod">
          <ac:chgData name="Aula Jwad" userId="da1c8abdb5131450" providerId="LiveId" clId="{6EB5E811-5763-4A31-9CE2-25FB5799A676}" dt="2023-09-20T20:51:30.590" v="1329" actId="1076"/>
          <ac:picMkLst>
            <pc:docMk/>
            <pc:sldMk cId="2561948529" sldId="472"/>
            <ac:picMk id="22534" creationId="{00000000-0000-0000-0000-000000000000}"/>
          </ac:picMkLst>
        </pc:picChg>
      </pc:sldChg>
      <pc:sldChg chg="modSp del mod">
        <pc:chgData name="Aula Jwad" userId="da1c8abdb5131450" providerId="LiveId" clId="{6EB5E811-5763-4A31-9CE2-25FB5799A676}" dt="2023-09-20T20:52:51.654" v="1336" actId="2696"/>
        <pc:sldMkLst>
          <pc:docMk/>
          <pc:sldMk cId="1933258450" sldId="473"/>
        </pc:sldMkLst>
        <pc:spChg chg="mod">
          <ac:chgData name="Aula Jwad" userId="da1c8abdb5131450" providerId="LiveId" clId="{6EB5E811-5763-4A31-9CE2-25FB5799A676}" dt="2023-09-20T20:51:42.184" v="1331" actId="20577"/>
          <ac:spMkLst>
            <pc:docMk/>
            <pc:sldMk cId="1933258450" sldId="473"/>
            <ac:spMk id="23554" creationId="{00000000-0000-0000-0000-000000000000}"/>
          </ac:spMkLst>
        </pc:spChg>
        <pc:spChg chg="mod">
          <ac:chgData name="Aula Jwad" userId="da1c8abdb5131450" providerId="LiveId" clId="{6EB5E811-5763-4A31-9CE2-25FB5799A676}" dt="2023-09-20T06:58:23.404" v="687" actId="27636"/>
          <ac:spMkLst>
            <pc:docMk/>
            <pc:sldMk cId="1933258450" sldId="473"/>
            <ac:spMk id="23555" creationId="{00000000-0000-0000-0000-000000000000}"/>
          </ac:spMkLst>
        </pc:spChg>
      </pc:sldChg>
      <pc:sldChg chg="modSp mod">
        <pc:chgData name="Aula Jwad" userId="da1c8abdb5131450" providerId="LiveId" clId="{6EB5E811-5763-4A31-9CE2-25FB5799A676}" dt="2023-09-21T08:06:00.786" v="1875" actId="14100"/>
        <pc:sldMkLst>
          <pc:docMk/>
          <pc:sldMk cId="3334636135" sldId="474"/>
        </pc:sldMkLst>
        <pc:spChg chg="mod">
          <ac:chgData name="Aula Jwad" userId="da1c8abdb5131450" providerId="LiveId" clId="{6EB5E811-5763-4A31-9CE2-25FB5799A676}" dt="2023-09-20T20:53:01.712" v="1340" actId="14100"/>
          <ac:spMkLst>
            <pc:docMk/>
            <pc:sldMk cId="3334636135" sldId="474"/>
            <ac:spMk id="24578" creationId="{00000000-0000-0000-0000-000000000000}"/>
          </ac:spMkLst>
        </pc:spChg>
        <pc:spChg chg="mod">
          <ac:chgData name="Aula Jwad" userId="da1c8abdb5131450" providerId="LiveId" clId="{6EB5E811-5763-4A31-9CE2-25FB5799A676}" dt="2023-09-21T08:06:00.786" v="1875" actId="14100"/>
          <ac:spMkLst>
            <pc:docMk/>
            <pc:sldMk cId="3334636135" sldId="474"/>
            <ac:spMk id="24579" creationId="{00000000-0000-0000-0000-000000000000}"/>
          </ac:spMkLst>
        </pc:spChg>
        <pc:picChg chg="mod">
          <ac:chgData name="Aula Jwad" userId="da1c8abdb5131450" providerId="LiveId" clId="{6EB5E811-5763-4A31-9CE2-25FB5799A676}" dt="2023-09-21T08:04:47.731" v="1838" actId="1076"/>
          <ac:picMkLst>
            <pc:docMk/>
            <pc:sldMk cId="3334636135" sldId="474"/>
            <ac:picMk id="24582" creationId="{00000000-0000-0000-0000-000000000000}"/>
          </ac:picMkLst>
        </pc:picChg>
      </pc:sldChg>
      <pc:sldChg chg="modSp mod">
        <pc:chgData name="Aula Jwad" userId="da1c8abdb5131450" providerId="LiveId" clId="{6EB5E811-5763-4A31-9CE2-25FB5799A676}" dt="2023-09-30T21:08:51.060" v="2283" actId="5793"/>
        <pc:sldMkLst>
          <pc:docMk/>
          <pc:sldMk cId="253462244" sldId="475"/>
        </pc:sldMkLst>
        <pc:spChg chg="mod">
          <ac:chgData name="Aula Jwad" userId="da1c8abdb5131450" providerId="LiveId" clId="{6EB5E811-5763-4A31-9CE2-25FB5799A676}" dt="2023-09-20T20:53:57.121" v="1363" actId="27636"/>
          <ac:spMkLst>
            <pc:docMk/>
            <pc:sldMk cId="253462244" sldId="475"/>
            <ac:spMk id="25602" creationId="{00000000-0000-0000-0000-000000000000}"/>
          </ac:spMkLst>
        </pc:spChg>
        <pc:spChg chg="mod">
          <ac:chgData name="Aula Jwad" userId="da1c8abdb5131450" providerId="LiveId" clId="{6EB5E811-5763-4A31-9CE2-25FB5799A676}" dt="2023-09-30T21:08:51.060" v="2283" actId="5793"/>
          <ac:spMkLst>
            <pc:docMk/>
            <pc:sldMk cId="253462244" sldId="475"/>
            <ac:spMk id="25603" creationId="{00000000-0000-0000-0000-000000000000}"/>
          </ac:spMkLst>
        </pc:spChg>
      </pc:sldChg>
      <pc:sldChg chg="modSp mod">
        <pc:chgData name="Aula Jwad" userId="da1c8abdb5131450" providerId="LiveId" clId="{6EB5E811-5763-4A31-9CE2-25FB5799A676}" dt="2023-09-20T20:55:43.417" v="1389" actId="255"/>
        <pc:sldMkLst>
          <pc:docMk/>
          <pc:sldMk cId="4286828427" sldId="477"/>
        </pc:sldMkLst>
        <pc:spChg chg="mod">
          <ac:chgData name="Aula Jwad" userId="da1c8abdb5131450" providerId="LiveId" clId="{6EB5E811-5763-4A31-9CE2-25FB5799A676}" dt="2023-09-20T20:55:34.377" v="1387" actId="207"/>
          <ac:spMkLst>
            <pc:docMk/>
            <pc:sldMk cId="4286828427" sldId="477"/>
            <ac:spMk id="27650" creationId="{00000000-0000-0000-0000-000000000000}"/>
          </ac:spMkLst>
        </pc:spChg>
        <pc:spChg chg="mod">
          <ac:chgData name="Aula Jwad" userId="da1c8abdb5131450" providerId="LiveId" clId="{6EB5E811-5763-4A31-9CE2-25FB5799A676}" dt="2023-09-20T20:55:43.417" v="1389" actId="255"/>
          <ac:spMkLst>
            <pc:docMk/>
            <pc:sldMk cId="4286828427" sldId="477"/>
            <ac:spMk id="27651" creationId="{00000000-0000-0000-0000-000000000000}"/>
          </ac:spMkLst>
        </pc:spChg>
      </pc:sldChg>
      <pc:sldChg chg="del">
        <pc:chgData name="Aula Jwad" userId="da1c8abdb5131450" providerId="LiveId" clId="{6EB5E811-5763-4A31-9CE2-25FB5799A676}" dt="2023-09-20T20:55:19.348" v="1383" actId="2696"/>
        <pc:sldMkLst>
          <pc:docMk/>
          <pc:sldMk cId="1295215129" sldId="480"/>
        </pc:sldMkLst>
      </pc:sldChg>
      <pc:sldChg chg="del">
        <pc:chgData name="Aula Jwad" userId="da1c8abdb5131450" providerId="LiveId" clId="{6EB5E811-5763-4A31-9CE2-25FB5799A676}" dt="2023-09-20T07:00:17.222" v="689" actId="2696"/>
        <pc:sldMkLst>
          <pc:docMk/>
          <pc:sldMk cId="2214145103" sldId="481"/>
        </pc:sldMkLst>
      </pc:sldChg>
      <pc:sldChg chg="delSp modSp mod">
        <pc:chgData name="Aula Jwad" userId="da1c8abdb5131450" providerId="LiveId" clId="{6EB5E811-5763-4A31-9CE2-25FB5799A676}" dt="2023-09-22T21:04:05.255" v="2122" actId="20577"/>
        <pc:sldMkLst>
          <pc:docMk/>
          <pc:sldMk cId="2478582794" sldId="491"/>
        </pc:sldMkLst>
        <pc:spChg chg="mod">
          <ac:chgData name="Aula Jwad" userId="da1c8abdb5131450" providerId="LiveId" clId="{6EB5E811-5763-4A31-9CE2-25FB5799A676}" dt="2023-09-20T20:57:48.639" v="1430" actId="14100"/>
          <ac:spMkLst>
            <pc:docMk/>
            <pc:sldMk cId="2478582794" sldId="491"/>
            <ac:spMk id="41986" creationId="{00000000-0000-0000-0000-000000000000}"/>
          </ac:spMkLst>
        </pc:spChg>
        <pc:spChg chg="mod">
          <ac:chgData name="Aula Jwad" userId="da1c8abdb5131450" providerId="LiveId" clId="{6EB5E811-5763-4A31-9CE2-25FB5799A676}" dt="2023-09-22T21:04:05.255" v="2122" actId="20577"/>
          <ac:spMkLst>
            <pc:docMk/>
            <pc:sldMk cId="2478582794" sldId="491"/>
            <ac:spMk id="41987" creationId="{00000000-0000-0000-0000-000000000000}"/>
          </ac:spMkLst>
        </pc:spChg>
        <pc:picChg chg="del">
          <ac:chgData name="Aula Jwad" userId="da1c8abdb5131450" providerId="LiveId" clId="{6EB5E811-5763-4A31-9CE2-25FB5799A676}" dt="2023-09-20T20:56:40.381" v="1397" actId="21"/>
          <ac:picMkLst>
            <pc:docMk/>
            <pc:sldMk cId="2478582794" sldId="491"/>
            <ac:picMk id="41988" creationId="{00000000-0000-0000-0000-000000000000}"/>
          </ac:picMkLst>
        </pc:picChg>
      </pc:sldChg>
      <pc:sldChg chg="modSp mod">
        <pc:chgData name="Aula Jwad" userId="da1c8abdb5131450" providerId="LiveId" clId="{6EB5E811-5763-4A31-9CE2-25FB5799A676}" dt="2023-09-20T21:02:17.368" v="1480" actId="13900"/>
        <pc:sldMkLst>
          <pc:docMk/>
          <pc:sldMk cId="454298096" sldId="494"/>
        </pc:sldMkLst>
        <pc:spChg chg="mod">
          <ac:chgData name="Aula Jwad" userId="da1c8abdb5131450" providerId="LiveId" clId="{6EB5E811-5763-4A31-9CE2-25FB5799A676}" dt="2023-09-20T21:01:29.610" v="1474" actId="207"/>
          <ac:spMkLst>
            <pc:docMk/>
            <pc:sldMk cId="454298096" sldId="494"/>
            <ac:spMk id="45058" creationId="{00000000-0000-0000-0000-000000000000}"/>
          </ac:spMkLst>
        </pc:spChg>
        <pc:spChg chg="mod">
          <ac:chgData name="Aula Jwad" userId="da1c8abdb5131450" providerId="LiveId" clId="{6EB5E811-5763-4A31-9CE2-25FB5799A676}" dt="2023-09-20T21:02:17.368" v="1480" actId="13900"/>
          <ac:spMkLst>
            <pc:docMk/>
            <pc:sldMk cId="454298096" sldId="494"/>
            <ac:spMk id="45059" creationId="{00000000-0000-0000-0000-000000000000}"/>
          </ac:spMkLst>
        </pc:spChg>
      </pc:sldChg>
      <pc:sldChg chg="modSp mod">
        <pc:chgData name="Aula Jwad" userId="da1c8abdb5131450" providerId="LiveId" clId="{6EB5E811-5763-4A31-9CE2-25FB5799A676}" dt="2023-09-20T21:03:18.126" v="1493" actId="20577"/>
        <pc:sldMkLst>
          <pc:docMk/>
          <pc:sldMk cId="712255051" sldId="495"/>
        </pc:sldMkLst>
        <pc:spChg chg="mod">
          <ac:chgData name="Aula Jwad" userId="da1c8abdb5131450" providerId="LiveId" clId="{6EB5E811-5763-4A31-9CE2-25FB5799A676}" dt="2023-09-20T21:02:55.567" v="1484" actId="207"/>
          <ac:spMkLst>
            <pc:docMk/>
            <pc:sldMk cId="712255051" sldId="495"/>
            <ac:spMk id="46082" creationId="{00000000-0000-0000-0000-000000000000}"/>
          </ac:spMkLst>
        </pc:spChg>
        <pc:spChg chg="mod">
          <ac:chgData name="Aula Jwad" userId="da1c8abdb5131450" providerId="LiveId" clId="{6EB5E811-5763-4A31-9CE2-25FB5799A676}" dt="2023-09-20T21:03:18.126" v="1493" actId="20577"/>
          <ac:spMkLst>
            <pc:docMk/>
            <pc:sldMk cId="712255051" sldId="495"/>
            <ac:spMk id="46083" creationId="{00000000-0000-0000-0000-000000000000}"/>
          </ac:spMkLst>
        </pc:spChg>
      </pc:sldChg>
      <pc:sldChg chg="modSp mod">
        <pc:chgData name="Aula Jwad" userId="da1c8abdb5131450" providerId="LiveId" clId="{6EB5E811-5763-4A31-9CE2-25FB5799A676}" dt="2023-09-22T21:15:23.336" v="2270" actId="20577"/>
        <pc:sldMkLst>
          <pc:docMk/>
          <pc:sldMk cId="1433993887" sldId="496"/>
        </pc:sldMkLst>
        <pc:spChg chg="mod">
          <ac:chgData name="Aula Jwad" userId="da1c8abdb5131450" providerId="LiveId" clId="{6EB5E811-5763-4A31-9CE2-25FB5799A676}" dt="2023-09-20T21:03:40.454" v="1497" actId="2711"/>
          <ac:spMkLst>
            <pc:docMk/>
            <pc:sldMk cId="1433993887" sldId="496"/>
            <ac:spMk id="47106" creationId="{00000000-0000-0000-0000-000000000000}"/>
          </ac:spMkLst>
        </pc:spChg>
        <pc:spChg chg="mod">
          <ac:chgData name="Aula Jwad" userId="da1c8abdb5131450" providerId="LiveId" clId="{6EB5E811-5763-4A31-9CE2-25FB5799A676}" dt="2023-09-22T21:15:23.336" v="2270" actId="20577"/>
          <ac:spMkLst>
            <pc:docMk/>
            <pc:sldMk cId="1433993887" sldId="496"/>
            <ac:spMk id="47107" creationId="{00000000-0000-0000-0000-000000000000}"/>
          </ac:spMkLst>
        </pc:spChg>
        <pc:picChg chg="mod">
          <ac:chgData name="Aula Jwad" userId="da1c8abdb5131450" providerId="LiveId" clId="{6EB5E811-5763-4A31-9CE2-25FB5799A676}" dt="2023-09-20T21:04:00.485" v="1504" actId="1076"/>
          <ac:picMkLst>
            <pc:docMk/>
            <pc:sldMk cId="1433993887" sldId="496"/>
            <ac:picMk id="47109" creationId="{00000000-0000-0000-0000-000000000000}"/>
          </ac:picMkLst>
        </pc:picChg>
        <pc:picChg chg="mod">
          <ac:chgData name="Aula Jwad" userId="da1c8abdb5131450" providerId="LiveId" clId="{6EB5E811-5763-4A31-9CE2-25FB5799A676}" dt="2023-09-20T21:03:58.173" v="1503" actId="1076"/>
          <ac:picMkLst>
            <pc:docMk/>
            <pc:sldMk cId="1433993887" sldId="496"/>
            <ac:picMk id="47110" creationId="{00000000-0000-0000-0000-000000000000}"/>
          </ac:picMkLst>
        </pc:picChg>
        <pc:picChg chg="mod">
          <ac:chgData name="Aula Jwad" userId="da1c8abdb5131450" providerId="LiveId" clId="{6EB5E811-5763-4A31-9CE2-25FB5799A676}" dt="2023-09-20T21:04:05.382" v="1506" actId="1076"/>
          <ac:picMkLst>
            <pc:docMk/>
            <pc:sldMk cId="1433993887" sldId="496"/>
            <ac:picMk id="47111" creationId="{00000000-0000-0000-0000-000000000000}"/>
          </ac:picMkLst>
        </pc:picChg>
        <pc:picChg chg="mod">
          <ac:chgData name="Aula Jwad" userId="da1c8abdb5131450" providerId="LiveId" clId="{6EB5E811-5763-4A31-9CE2-25FB5799A676}" dt="2023-09-20T21:04:03.566" v="1505" actId="1076"/>
          <ac:picMkLst>
            <pc:docMk/>
            <pc:sldMk cId="1433993887" sldId="496"/>
            <ac:picMk id="47112" creationId="{00000000-0000-0000-0000-000000000000}"/>
          </ac:picMkLst>
        </pc:picChg>
      </pc:sldChg>
      <pc:sldChg chg="modSp del mod">
        <pc:chgData name="Aula Jwad" userId="da1c8abdb5131450" providerId="LiveId" clId="{6EB5E811-5763-4A31-9CE2-25FB5799A676}" dt="2023-09-24T19:13:09.291" v="2271" actId="2696"/>
        <pc:sldMkLst>
          <pc:docMk/>
          <pc:sldMk cId="3134972791" sldId="497"/>
        </pc:sldMkLst>
        <pc:spChg chg="mod">
          <ac:chgData name="Aula Jwad" userId="da1c8abdb5131450" providerId="LiveId" clId="{6EB5E811-5763-4A31-9CE2-25FB5799A676}" dt="2023-09-20T21:04:25.061" v="1510" actId="2711"/>
          <ac:spMkLst>
            <pc:docMk/>
            <pc:sldMk cId="3134972791" sldId="497"/>
            <ac:spMk id="48130" creationId="{00000000-0000-0000-0000-000000000000}"/>
          </ac:spMkLst>
        </pc:spChg>
        <pc:spChg chg="mod">
          <ac:chgData name="Aula Jwad" userId="da1c8abdb5131450" providerId="LiveId" clId="{6EB5E811-5763-4A31-9CE2-25FB5799A676}" dt="2023-09-20T21:04:31.150" v="1511" actId="2711"/>
          <ac:spMkLst>
            <pc:docMk/>
            <pc:sldMk cId="3134972791" sldId="497"/>
            <ac:spMk id="48131" creationId="{00000000-0000-0000-0000-000000000000}"/>
          </ac:spMkLst>
        </pc:spChg>
        <pc:picChg chg="mod">
          <ac:chgData name="Aula Jwad" userId="da1c8abdb5131450" providerId="LiveId" clId="{6EB5E811-5763-4A31-9CE2-25FB5799A676}" dt="2023-09-20T21:04:37.893" v="1513" actId="1076"/>
          <ac:picMkLst>
            <pc:docMk/>
            <pc:sldMk cId="3134972791" sldId="497"/>
            <ac:picMk id="48132" creationId="{00000000-0000-0000-0000-000000000000}"/>
          </ac:picMkLst>
        </pc:picChg>
        <pc:picChg chg="mod">
          <ac:chgData name="Aula Jwad" userId="da1c8abdb5131450" providerId="LiveId" clId="{6EB5E811-5763-4A31-9CE2-25FB5799A676}" dt="2023-09-20T21:04:34.509" v="1512" actId="1076"/>
          <ac:picMkLst>
            <pc:docMk/>
            <pc:sldMk cId="3134972791" sldId="497"/>
            <ac:picMk id="48133" creationId="{00000000-0000-0000-0000-000000000000}"/>
          </ac:picMkLst>
        </pc:picChg>
      </pc:sldChg>
      <pc:sldChg chg="delSp modSp mod">
        <pc:chgData name="Aula Jwad" userId="da1c8abdb5131450" providerId="LiveId" clId="{6EB5E811-5763-4A31-9CE2-25FB5799A676}" dt="2023-09-22T21:13:43.750" v="2227" actId="20577"/>
        <pc:sldMkLst>
          <pc:docMk/>
          <pc:sldMk cId="448166065" sldId="498"/>
        </pc:sldMkLst>
        <pc:spChg chg="mod">
          <ac:chgData name="Aula Jwad" userId="da1c8abdb5131450" providerId="LiveId" clId="{6EB5E811-5763-4A31-9CE2-25FB5799A676}" dt="2023-09-20T21:04:54.846" v="1517" actId="207"/>
          <ac:spMkLst>
            <pc:docMk/>
            <pc:sldMk cId="448166065" sldId="498"/>
            <ac:spMk id="49154" creationId="{00000000-0000-0000-0000-000000000000}"/>
          </ac:spMkLst>
        </pc:spChg>
        <pc:spChg chg="mod">
          <ac:chgData name="Aula Jwad" userId="da1c8abdb5131450" providerId="LiveId" clId="{6EB5E811-5763-4A31-9CE2-25FB5799A676}" dt="2023-09-22T21:13:43.750" v="2227" actId="20577"/>
          <ac:spMkLst>
            <pc:docMk/>
            <pc:sldMk cId="448166065" sldId="498"/>
            <ac:spMk id="49155" creationId="{00000000-0000-0000-0000-000000000000}"/>
          </ac:spMkLst>
        </pc:spChg>
        <pc:picChg chg="del">
          <ac:chgData name="Aula Jwad" userId="da1c8abdb5131450" providerId="LiveId" clId="{6EB5E811-5763-4A31-9CE2-25FB5799A676}" dt="2023-09-20T21:05:38.764" v="1528" actId="21"/>
          <ac:picMkLst>
            <pc:docMk/>
            <pc:sldMk cId="448166065" sldId="498"/>
            <ac:picMk id="49157" creationId="{00000000-0000-0000-0000-000000000000}"/>
          </ac:picMkLst>
        </pc:picChg>
      </pc:sldChg>
      <pc:sldChg chg="addSp delSp modSp mod modAnim">
        <pc:chgData name="Aula Jwad" userId="da1c8abdb5131450" providerId="LiveId" clId="{6EB5E811-5763-4A31-9CE2-25FB5799A676}" dt="2023-09-22T20:08:28.227" v="1902" actId="20577"/>
        <pc:sldMkLst>
          <pc:docMk/>
          <pc:sldMk cId="3760054891" sldId="501"/>
        </pc:sldMkLst>
        <pc:spChg chg="mod">
          <ac:chgData name="Aula Jwad" userId="da1c8abdb5131450" providerId="LiveId" clId="{6EB5E811-5763-4A31-9CE2-25FB5799A676}" dt="2023-09-15T21:03:36.356" v="270" actId="14100"/>
          <ac:spMkLst>
            <pc:docMk/>
            <pc:sldMk cId="3760054891" sldId="501"/>
            <ac:spMk id="2" creationId="{00000000-0000-0000-0000-000000000000}"/>
          </ac:spMkLst>
        </pc:spChg>
        <pc:spChg chg="del mod">
          <ac:chgData name="Aula Jwad" userId="da1c8abdb5131450" providerId="LiveId" clId="{6EB5E811-5763-4A31-9CE2-25FB5799A676}" dt="2023-09-15T21:05:47.385" v="337" actId="12084"/>
          <ac:spMkLst>
            <pc:docMk/>
            <pc:sldMk cId="3760054891" sldId="501"/>
            <ac:spMk id="3" creationId="{00000000-0000-0000-0000-000000000000}"/>
          </ac:spMkLst>
        </pc:spChg>
        <pc:spChg chg="add mod">
          <ac:chgData name="Aula Jwad" userId="da1c8abdb5131450" providerId="LiveId" clId="{6EB5E811-5763-4A31-9CE2-25FB5799A676}" dt="2023-09-22T20:08:28.227" v="1902" actId="20577"/>
          <ac:spMkLst>
            <pc:docMk/>
            <pc:sldMk cId="3760054891" sldId="501"/>
            <ac:spMk id="6" creationId="{9150EF1E-AD37-569C-F6B9-9AB332A61BBC}"/>
          </ac:spMkLst>
        </pc:spChg>
        <pc:spChg chg="add del mod">
          <ac:chgData name="Aula Jwad" userId="da1c8abdb5131450" providerId="LiveId" clId="{6EB5E811-5763-4A31-9CE2-25FB5799A676}" dt="2023-09-15T21:41:58.731" v="492" actId="12084"/>
          <ac:spMkLst>
            <pc:docMk/>
            <pc:sldMk cId="3760054891" sldId="501"/>
            <ac:spMk id="8" creationId="{075D825A-25C6-713E-BA51-0C18266835E7}"/>
          </ac:spMkLst>
        </pc:spChg>
        <pc:graphicFrameChg chg="add del mod modGraphic">
          <ac:chgData name="Aula Jwad" userId="da1c8abdb5131450" providerId="LiveId" clId="{6EB5E811-5763-4A31-9CE2-25FB5799A676}" dt="2023-09-15T21:15:26.131" v="364" actId="21"/>
          <ac:graphicFrameMkLst>
            <pc:docMk/>
            <pc:sldMk cId="3760054891" sldId="501"/>
            <ac:graphicFrameMk id="6" creationId="{A37478FB-27EB-6F3D-7BDE-0BB37CFEC492}"/>
          </ac:graphicFrameMkLst>
        </pc:graphicFrameChg>
        <pc:graphicFrameChg chg="add del mod">
          <ac:chgData name="Aula Jwad" userId="da1c8abdb5131450" providerId="LiveId" clId="{6EB5E811-5763-4A31-9CE2-25FB5799A676}" dt="2023-09-21T07:43:31.837" v="1592" actId="21"/>
          <ac:graphicFrameMkLst>
            <pc:docMk/>
            <pc:sldMk cId="3760054891" sldId="501"/>
            <ac:graphicFrameMk id="9" creationId="{A1444812-2775-8EA4-706D-5393B457E62F}"/>
          </ac:graphicFrameMkLst>
        </pc:graphicFrameChg>
      </pc:sldChg>
      <pc:sldChg chg="modSp mod">
        <pc:chgData name="Aula Jwad" userId="da1c8abdb5131450" providerId="LiveId" clId="{6EB5E811-5763-4A31-9CE2-25FB5799A676}" dt="2023-09-21T07:29:01.974" v="1583" actId="20577"/>
        <pc:sldMkLst>
          <pc:docMk/>
          <pc:sldMk cId="682779550" sldId="502"/>
        </pc:sldMkLst>
        <pc:spChg chg="mod">
          <ac:chgData name="Aula Jwad" userId="da1c8abdb5131450" providerId="LiveId" clId="{6EB5E811-5763-4A31-9CE2-25FB5799A676}" dt="2023-09-15T21:09:29.591" v="361" actId="14100"/>
          <ac:spMkLst>
            <pc:docMk/>
            <pc:sldMk cId="682779550" sldId="502"/>
            <ac:spMk id="6" creationId="{00000000-0000-0000-0000-000000000000}"/>
          </ac:spMkLst>
        </pc:spChg>
        <pc:spChg chg="mod">
          <ac:chgData name="Aula Jwad" userId="da1c8abdb5131450" providerId="LiveId" clId="{6EB5E811-5763-4A31-9CE2-25FB5799A676}" dt="2023-09-19T22:18:53.775" v="643" actId="113"/>
          <ac:spMkLst>
            <pc:docMk/>
            <pc:sldMk cId="682779550" sldId="502"/>
            <ac:spMk id="7" creationId="{00000000-0000-0000-0000-000000000000}"/>
          </ac:spMkLst>
        </pc:spChg>
        <pc:spChg chg="mod">
          <ac:chgData name="Aula Jwad" userId="da1c8abdb5131450" providerId="LiveId" clId="{6EB5E811-5763-4A31-9CE2-25FB5799A676}" dt="2023-09-15T21:08:19.588" v="350" actId="2711"/>
          <ac:spMkLst>
            <pc:docMk/>
            <pc:sldMk cId="682779550" sldId="502"/>
            <ac:spMk id="8" creationId="{00000000-0000-0000-0000-000000000000}"/>
          </ac:spMkLst>
        </pc:spChg>
        <pc:spChg chg="mod">
          <ac:chgData name="Aula Jwad" userId="da1c8abdb5131450" providerId="LiveId" clId="{6EB5E811-5763-4A31-9CE2-25FB5799A676}" dt="2023-09-21T07:29:01.974" v="1583" actId="20577"/>
          <ac:spMkLst>
            <pc:docMk/>
            <pc:sldMk cId="682779550" sldId="502"/>
            <ac:spMk id="9" creationId="{00000000-0000-0000-0000-000000000000}"/>
          </ac:spMkLst>
        </pc:spChg>
        <pc:spChg chg="mod">
          <ac:chgData name="Aula Jwad" userId="da1c8abdb5131450" providerId="LiveId" clId="{6EB5E811-5763-4A31-9CE2-25FB5799A676}" dt="2023-09-15T21:09:05.534" v="355" actId="14100"/>
          <ac:spMkLst>
            <pc:docMk/>
            <pc:sldMk cId="682779550" sldId="502"/>
            <ac:spMk id="10" creationId="{00000000-0000-0000-0000-000000000000}"/>
          </ac:spMkLst>
        </pc:spChg>
      </pc:sldChg>
      <pc:sldChg chg="del">
        <pc:chgData name="Aula Jwad" userId="da1c8abdb5131450" providerId="LiveId" clId="{6EB5E811-5763-4A31-9CE2-25FB5799A676}" dt="2023-09-20T07:00:10.416" v="688" actId="2696"/>
        <pc:sldMkLst>
          <pc:docMk/>
          <pc:sldMk cId="2268010883" sldId="504"/>
        </pc:sldMkLst>
      </pc:sldChg>
      <pc:sldChg chg="addSp delSp modSp new mod">
        <pc:chgData name="Aula Jwad" userId="da1c8abdb5131450" providerId="LiveId" clId="{6EB5E811-5763-4A31-9CE2-25FB5799A676}" dt="2023-09-21T06:49:13.129" v="1576" actId="2084"/>
        <pc:sldMkLst>
          <pc:docMk/>
          <pc:sldMk cId="2029490818" sldId="505"/>
        </pc:sldMkLst>
        <pc:spChg chg="mod">
          <ac:chgData name="Aula Jwad" userId="da1c8abdb5131450" providerId="LiveId" clId="{6EB5E811-5763-4A31-9CE2-25FB5799A676}" dt="2023-09-20T20:18:46.937" v="789" actId="207"/>
          <ac:spMkLst>
            <pc:docMk/>
            <pc:sldMk cId="2029490818" sldId="505"/>
            <ac:spMk id="2" creationId="{81865FFA-E4C7-9EBC-363E-7FB11FAC8096}"/>
          </ac:spMkLst>
        </pc:spChg>
        <pc:spChg chg="del mod">
          <ac:chgData name="Aula Jwad" userId="da1c8abdb5131450" providerId="LiveId" clId="{6EB5E811-5763-4A31-9CE2-25FB5799A676}" dt="2023-09-15T20:46:43.722" v="155" actId="12084"/>
          <ac:spMkLst>
            <pc:docMk/>
            <pc:sldMk cId="2029490818" sldId="505"/>
            <ac:spMk id="3" creationId="{455191AE-4F40-1387-60E0-014FE490F084}"/>
          </ac:spMkLst>
        </pc:spChg>
        <pc:spChg chg="mod">
          <ac:chgData name="Aula Jwad" userId="da1c8abdb5131450" providerId="LiveId" clId="{6EB5E811-5763-4A31-9CE2-25FB5799A676}" dt="2023-09-21T06:45:24.134" v="1575" actId="20577"/>
          <ac:spMkLst>
            <pc:docMk/>
            <pc:sldMk cId="2029490818" sldId="505"/>
            <ac:spMk id="4" creationId="{CB3620B9-8C37-92B1-27B6-C16B48629B8D}"/>
          </ac:spMkLst>
        </pc:spChg>
        <pc:graphicFrameChg chg="add mod">
          <ac:chgData name="Aula Jwad" userId="da1c8abdb5131450" providerId="LiveId" clId="{6EB5E811-5763-4A31-9CE2-25FB5799A676}" dt="2023-09-21T06:49:13.129" v="1576" actId="2084"/>
          <ac:graphicFrameMkLst>
            <pc:docMk/>
            <pc:sldMk cId="2029490818" sldId="505"/>
            <ac:graphicFrameMk id="6" creationId="{6FF9933C-B34E-C648-601B-3410C75E7D87}"/>
          </ac:graphicFrameMkLst>
        </pc:graphicFrameChg>
      </pc:sldChg>
      <pc:sldChg chg="addSp delSp modSp new del mod">
        <pc:chgData name="Aula Jwad" userId="da1c8abdb5131450" providerId="LiveId" clId="{6EB5E811-5763-4A31-9CE2-25FB5799A676}" dt="2023-09-21T07:47:31.490" v="1700" actId="2696"/>
        <pc:sldMkLst>
          <pc:docMk/>
          <pc:sldMk cId="3346346325" sldId="506"/>
        </pc:sldMkLst>
        <pc:spChg chg="mod">
          <ac:chgData name="Aula Jwad" userId="da1c8abdb5131450" providerId="LiveId" clId="{6EB5E811-5763-4A31-9CE2-25FB5799A676}" dt="2023-09-15T21:42:19.296" v="498" actId="14100"/>
          <ac:spMkLst>
            <pc:docMk/>
            <pc:sldMk cId="3346346325" sldId="506"/>
            <ac:spMk id="2" creationId="{1FF35740-5402-3CA4-5BB9-AA408B621C67}"/>
          </ac:spMkLst>
        </pc:spChg>
        <pc:spChg chg="del mod">
          <ac:chgData name="Aula Jwad" userId="da1c8abdb5131450" providerId="LiveId" clId="{6EB5E811-5763-4A31-9CE2-25FB5799A676}" dt="2023-09-15T21:42:15.459" v="495" actId="12084"/>
          <ac:spMkLst>
            <pc:docMk/>
            <pc:sldMk cId="3346346325" sldId="506"/>
            <ac:spMk id="3" creationId="{951216E0-C03E-7B9B-0AA9-351E80EB86FA}"/>
          </ac:spMkLst>
        </pc:spChg>
        <pc:graphicFrameChg chg="add mod">
          <ac:chgData name="Aula Jwad" userId="da1c8abdb5131450" providerId="LiveId" clId="{6EB5E811-5763-4A31-9CE2-25FB5799A676}" dt="2023-09-20T20:23:10.840" v="826" actId="255"/>
          <ac:graphicFrameMkLst>
            <pc:docMk/>
            <pc:sldMk cId="3346346325" sldId="506"/>
            <ac:graphicFrameMk id="6" creationId="{28DB98C0-B5E8-6093-094E-EA79C658A9B6}"/>
          </ac:graphicFrameMkLst>
        </pc:graphicFrameChg>
      </pc:sldChg>
      <pc:sldChg chg="new del">
        <pc:chgData name="Aula Jwad" userId="da1c8abdb5131450" providerId="LiveId" clId="{6EB5E811-5763-4A31-9CE2-25FB5799A676}" dt="2023-09-20T06:24:50.736" v="646" actId="680"/>
        <pc:sldMkLst>
          <pc:docMk/>
          <pc:sldMk cId="628025154" sldId="507"/>
        </pc:sldMkLst>
      </pc:sldChg>
      <pc:sldChg chg="addSp delSp modSp new mod">
        <pc:chgData name="Aula Jwad" userId="da1c8abdb5131450" providerId="LiveId" clId="{6EB5E811-5763-4A31-9CE2-25FB5799A676}" dt="2023-09-20T21:21:26.905" v="1553" actId="21"/>
        <pc:sldMkLst>
          <pc:docMk/>
          <pc:sldMk cId="2083437767" sldId="507"/>
        </pc:sldMkLst>
        <pc:spChg chg="mod">
          <ac:chgData name="Aula Jwad" userId="da1c8abdb5131450" providerId="LiveId" clId="{6EB5E811-5763-4A31-9CE2-25FB5799A676}" dt="2023-09-20T06:25:29.330" v="654" actId="14100"/>
          <ac:spMkLst>
            <pc:docMk/>
            <pc:sldMk cId="2083437767" sldId="507"/>
            <ac:spMk id="2" creationId="{76357750-32A9-E466-4CF5-3ECB9E6E8FBA}"/>
          </ac:spMkLst>
        </pc:spChg>
        <pc:spChg chg="del">
          <ac:chgData name="Aula Jwad" userId="da1c8abdb5131450" providerId="LiveId" clId="{6EB5E811-5763-4A31-9CE2-25FB5799A676}" dt="2023-09-20T06:25:08.953" v="648"/>
          <ac:spMkLst>
            <pc:docMk/>
            <pc:sldMk cId="2083437767" sldId="507"/>
            <ac:spMk id="3" creationId="{7C6D8D6C-7B1A-B2D2-BF9F-F937E92956C7}"/>
          </ac:spMkLst>
        </pc:spChg>
        <pc:spChg chg="add del mod">
          <ac:chgData name="Aula Jwad" userId="da1c8abdb5131450" providerId="LiveId" clId="{6EB5E811-5763-4A31-9CE2-25FB5799A676}" dt="2023-09-20T21:21:26.905" v="1553" actId="21"/>
          <ac:spMkLst>
            <pc:docMk/>
            <pc:sldMk cId="2083437767" sldId="507"/>
            <ac:spMk id="7" creationId="{931AB666-507D-6F98-4884-02E1350F17E0}"/>
          </ac:spMkLst>
        </pc:spChg>
        <pc:picChg chg="add del mod">
          <ac:chgData name="Aula Jwad" userId="da1c8abdb5131450" providerId="LiveId" clId="{6EB5E811-5763-4A31-9CE2-25FB5799A676}" dt="2023-09-20T21:21:26.905" v="1553" actId="21"/>
          <ac:picMkLst>
            <pc:docMk/>
            <pc:sldMk cId="2083437767" sldId="507"/>
            <ac:picMk id="6" creationId="{4655AA6B-CCC3-2341-9872-666FED33D67C}"/>
          </ac:picMkLst>
        </pc:picChg>
        <pc:picChg chg="add del mod">
          <ac:chgData name="Aula Jwad" userId="da1c8abdb5131450" providerId="LiveId" clId="{6EB5E811-5763-4A31-9CE2-25FB5799A676}" dt="2023-09-20T21:21:26.302" v="1552"/>
          <ac:picMkLst>
            <pc:docMk/>
            <pc:sldMk cId="2083437767" sldId="507"/>
            <ac:picMk id="8" creationId="{2342166A-B6DE-8732-53F0-26EAB024FE3D}"/>
          </ac:picMkLst>
        </pc:picChg>
      </pc:sldChg>
      <pc:sldChg chg="modSp new mod">
        <pc:chgData name="Aula Jwad" userId="da1c8abdb5131450" providerId="LiveId" clId="{6EB5E811-5763-4A31-9CE2-25FB5799A676}" dt="2023-09-22T20:14:22.801" v="1995" actId="20577"/>
        <pc:sldMkLst>
          <pc:docMk/>
          <pc:sldMk cId="4058059551" sldId="508"/>
        </pc:sldMkLst>
        <pc:spChg chg="mod">
          <ac:chgData name="Aula Jwad" userId="da1c8abdb5131450" providerId="LiveId" clId="{6EB5E811-5763-4A31-9CE2-25FB5799A676}" dt="2023-09-22T20:12:49.412" v="1939" actId="14100"/>
          <ac:spMkLst>
            <pc:docMk/>
            <pc:sldMk cId="4058059551" sldId="508"/>
            <ac:spMk id="2" creationId="{91D927F5-B681-CBF2-F8DC-3B01A36745C9}"/>
          </ac:spMkLst>
        </pc:spChg>
        <pc:spChg chg="mod">
          <ac:chgData name="Aula Jwad" userId="da1c8abdb5131450" providerId="LiveId" clId="{6EB5E811-5763-4A31-9CE2-25FB5799A676}" dt="2023-09-22T20:14:22.801" v="1995" actId="20577"/>
          <ac:spMkLst>
            <pc:docMk/>
            <pc:sldMk cId="4058059551" sldId="508"/>
            <ac:spMk id="3" creationId="{D8278CE5-2B1D-4E17-532B-87497DA64F5E}"/>
          </ac:spMkLst>
        </pc:spChg>
      </pc:sldChg>
      <pc:sldChg chg="modSp new del mod">
        <pc:chgData name="Aula Jwad" userId="da1c8abdb5131450" providerId="LiveId" clId="{6EB5E811-5763-4A31-9CE2-25FB5799A676}" dt="2023-09-20T07:13:15.649" v="768" actId="2696"/>
        <pc:sldMkLst>
          <pc:docMk/>
          <pc:sldMk cId="215655008" sldId="509"/>
        </pc:sldMkLst>
        <pc:spChg chg="mod">
          <ac:chgData name="Aula Jwad" userId="da1c8abdb5131450" providerId="LiveId" clId="{6EB5E811-5763-4A31-9CE2-25FB5799A676}" dt="2023-09-20T07:12:53.143" v="767" actId="20577"/>
          <ac:spMkLst>
            <pc:docMk/>
            <pc:sldMk cId="215655008" sldId="509"/>
            <ac:spMk id="2" creationId="{5AA9F4CC-C504-0799-BEA7-F57AF8C5B8D1}"/>
          </ac:spMkLst>
        </pc:spChg>
        <pc:spChg chg="mod">
          <ac:chgData name="Aula Jwad" userId="da1c8abdb5131450" providerId="LiveId" clId="{6EB5E811-5763-4A31-9CE2-25FB5799A676}" dt="2023-09-20T06:35:40.822" v="662"/>
          <ac:spMkLst>
            <pc:docMk/>
            <pc:sldMk cId="215655008" sldId="509"/>
            <ac:spMk id="3" creationId="{C63A5110-7ABE-04FD-AA3B-52E1FC14B9B4}"/>
          </ac:spMkLst>
        </pc:spChg>
      </pc:sldChg>
      <pc:sldChg chg="modSp new mod">
        <pc:chgData name="Aula Jwad" userId="da1c8abdb5131450" providerId="LiveId" clId="{6EB5E811-5763-4A31-9CE2-25FB5799A676}" dt="2023-09-22T20:56:09.101" v="2087" actId="14100"/>
        <pc:sldMkLst>
          <pc:docMk/>
          <pc:sldMk cId="1068917625" sldId="510"/>
        </pc:sldMkLst>
        <pc:spChg chg="mod">
          <ac:chgData name="Aula Jwad" userId="da1c8abdb5131450" providerId="LiveId" clId="{6EB5E811-5763-4A31-9CE2-25FB5799A676}" dt="2023-09-22T20:56:09.101" v="2087" actId="14100"/>
          <ac:spMkLst>
            <pc:docMk/>
            <pc:sldMk cId="1068917625" sldId="510"/>
            <ac:spMk id="2" creationId="{01255FC8-F26E-410A-7563-C8C805FEB5C8}"/>
          </ac:spMkLst>
        </pc:spChg>
        <pc:spChg chg="mod">
          <ac:chgData name="Aula Jwad" userId="da1c8abdb5131450" providerId="LiveId" clId="{6EB5E811-5763-4A31-9CE2-25FB5799A676}" dt="2023-09-22T20:55:55.585" v="2084" actId="5793"/>
          <ac:spMkLst>
            <pc:docMk/>
            <pc:sldMk cId="1068917625" sldId="510"/>
            <ac:spMk id="3" creationId="{AB0A2DF2-A81F-D308-FD19-A3A75AC0DA8F}"/>
          </ac:spMkLst>
        </pc:spChg>
      </pc:sldChg>
      <pc:sldChg chg="modSp new mod">
        <pc:chgData name="Aula Jwad" userId="da1c8abdb5131450" providerId="LiveId" clId="{6EB5E811-5763-4A31-9CE2-25FB5799A676}" dt="2023-09-30T20:58:38.294" v="2280" actId="20577"/>
        <pc:sldMkLst>
          <pc:docMk/>
          <pc:sldMk cId="3941247086" sldId="511"/>
        </pc:sldMkLst>
        <pc:spChg chg="mod">
          <ac:chgData name="Aula Jwad" userId="da1c8abdb5131450" providerId="LiveId" clId="{6EB5E811-5763-4A31-9CE2-25FB5799A676}" dt="2023-09-20T20:34:28.497" v="936" actId="255"/>
          <ac:spMkLst>
            <pc:docMk/>
            <pc:sldMk cId="3941247086" sldId="511"/>
            <ac:spMk id="2" creationId="{06EBC7F2-D5F3-5BB7-0EFF-1295663F2F66}"/>
          </ac:spMkLst>
        </pc:spChg>
        <pc:spChg chg="mod">
          <ac:chgData name="Aula Jwad" userId="da1c8abdb5131450" providerId="LiveId" clId="{6EB5E811-5763-4A31-9CE2-25FB5799A676}" dt="2023-09-30T20:58:38.294" v="2280" actId="20577"/>
          <ac:spMkLst>
            <pc:docMk/>
            <pc:sldMk cId="3941247086" sldId="511"/>
            <ac:spMk id="3" creationId="{6A2C2677-BE4B-AD0B-6712-C06C0D874C1C}"/>
          </ac:spMkLst>
        </pc:spChg>
      </pc:sldChg>
      <pc:sldChg chg="modSp new mod">
        <pc:chgData name="Aula Jwad" userId="da1c8abdb5131450" providerId="LiveId" clId="{6EB5E811-5763-4A31-9CE2-25FB5799A676}" dt="2023-09-22T20:43:15.894" v="2059" actId="20577"/>
        <pc:sldMkLst>
          <pc:docMk/>
          <pc:sldMk cId="1849860050" sldId="512"/>
        </pc:sldMkLst>
        <pc:spChg chg="mod">
          <ac:chgData name="Aula Jwad" userId="da1c8abdb5131450" providerId="LiveId" clId="{6EB5E811-5763-4A31-9CE2-25FB5799A676}" dt="2023-09-22T20:42:10.769" v="2056" actId="14100"/>
          <ac:spMkLst>
            <pc:docMk/>
            <pc:sldMk cId="1849860050" sldId="512"/>
            <ac:spMk id="2" creationId="{AEAF6F98-EF2B-A3BA-F332-CF0AF24B8AFA}"/>
          </ac:spMkLst>
        </pc:spChg>
        <pc:spChg chg="mod">
          <ac:chgData name="Aula Jwad" userId="da1c8abdb5131450" providerId="LiveId" clId="{6EB5E811-5763-4A31-9CE2-25FB5799A676}" dt="2023-09-22T20:43:15.894" v="2059" actId="20577"/>
          <ac:spMkLst>
            <pc:docMk/>
            <pc:sldMk cId="1849860050" sldId="512"/>
            <ac:spMk id="3" creationId="{036D58D4-DE55-C5A4-D05C-128ACE1870B0}"/>
          </ac:spMkLst>
        </pc:spChg>
      </pc:sldChg>
      <pc:sldChg chg="addSp delSp modSp new mod">
        <pc:chgData name="Aula Jwad" userId="da1c8abdb5131450" providerId="LiveId" clId="{6EB5E811-5763-4A31-9CE2-25FB5799A676}" dt="2023-09-20T21:18:39.156" v="1537" actId="14100"/>
        <pc:sldMkLst>
          <pc:docMk/>
          <pc:sldMk cId="4259728275" sldId="513"/>
        </pc:sldMkLst>
        <pc:spChg chg="mod">
          <ac:chgData name="Aula Jwad" userId="da1c8abdb5131450" providerId="LiveId" clId="{6EB5E811-5763-4A31-9CE2-25FB5799A676}" dt="2023-09-20T20:24:16.314" v="833" actId="14100"/>
          <ac:spMkLst>
            <pc:docMk/>
            <pc:sldMk cId="4259728275" sldId="513"/>
            <ac:spMk id="2" creationId="{3A66506F-03E2-A4A2-DC05-6F037453397E}"/>
          </ac:spMkLst>
        </pc:spChg>
        <pc:spChg chg="add del">
          <ac:chgData name="Aula Jwad" userId="da1c8abdb5131450" providerId="LiveId" clId="{6EB5E811-5763-4A31-9CE2-25FB5799A676}" dt="2023-09-20T06:51:42.191" v="677"/>
          <ac:spMkLst>
            <pc:docMk/>
            <pc:sldMk cId="4259728275" sldId="513"/>
            <ac:spMk id="3" creationId="{E8AA36DD-9097-9489-576C-A3CA13C1F71F}"/>
          </ac:spMkLst>
        </pc:spChg>
        <pc:spChg chg="add del mod">
          <ac:chgData name="Aula Jwad" userId="da1c8abdb5131450" providerId="LiveId" clId="{6EB5E811-5763-4A31-9CE2-25FB5799A676}" dt="2023-09-20T21:18:26.096" v="1532"/>
          <ac:spMkLst>
            <pc:docMk/>
            <pc:sldMk cId="4259728275" sldId="513"/>
            <ac:spMk id="7" creationId="{8AF8C05C-358A-1B71-E96F-03A8D6E72981}"/>
          </ac:spMkLst>
        </pc:spChg>
        <pc:picChg chg="add del mod">
          <ac:chgData name="Aula Jwad" userId="da1c8abdb5131450" providerId="LiveId" clId="{6EB5E811-5763-4A31-9CE2-25FB5799A676}" dt="2023-09-20T21:17:42.428" v="1531" actId="21"/>
          <ac:picMkLst>
            <pc:docMk/>
            <pc:sldMk cId="4259728275" sldId="513"/>
            <ac:picMk id="6" creationId="{A869886E-3854-995F-B94B-33A0B0D52D13}"/>
          </ac:picMkLst>
        </pc:picChg>
        <pc:picChg chg="add mod">
          <ac:chgData name="Aula Jwad" userId="da1c8abdb5131450" providerId="LiveId" clId="{6EB5E811-5763-4A31-9CE2-25FB5799A676}" dt="2023-09-20T21:18:39.156" v="1537" actId="14100"/>
          <ac:picMkLst>
            <pc:docMk/>
            <pc:sldMk cId="4259728275" sldId="513"/>
            <ac:picMk id="8" creationId="{6A35ECB8-F61D-3FEE-1217-1A8DB4AF0FCA}"/>
          </ac:picMkLst>
        </pc:picChg>
        <pc:picChg chg="add del mod">
          <ac:chgData name="Aula Jwad" userId="da1c8abdb5131450" providerId="LiveId" clId="{6EB5E811-5763-4A31-9CE2-25FB5799A676}" dt="2023-09-20T06:48:21.432" v="676"/>
          <ac:picMkLst>
            <pc:docMk/>
            <pc:sldMk cId="4259728275" sldId="513"/>
            <ac:picMk id="1026" creationId="{E40077DF-74AF-E113-4664-25ADE70911A5}"/>
          </ac:picMkLst>
        </pc:picChg>
      </pc:sldChg>
      <pc:sldChg chg="modSp new mod modNotesTx">
        <pc:chgData name="Aula Jwad" userId="da1c8abdb5131450" providerId="LiveId" clId="{6EB5E811-5763-4A31-9CE2-25FB5799A676}" dt="2023-09-30T20:25:32.092" v="2272"/>
        <pc:sldMkLst>
          <pc:docMk/>
          <pc:sldMk cId="653905235" sldId="514"/>
        </pc:sldMkLst>
        <pc:spChg chg="mod">
          <ac:chgData name="Aula Jwad" userId="da1c8abdb5131450" providerId="LiveId" clId="{6EB5E811-5763-4A31-9CE2-25FB5799A676}" dt="2023-09-20T07:09:41.101" v="707" actId="14100"/>
          <ac:spMkLst>
            <pc:docMk/>
            <pc:sldMk cId="653905235" sldId="514"/>
            <ac:spMk id="2" creationId="{927E3791-2BFD-7315-C8CB-40B313B7D2B1}"/>
          </ac:spMkLst>
        </pc:spChg>
        <pc:spChg chg="mod">
          <ac:chgData name="Aula Jwad" userId="da1c8abdb5131450" providerId="LiveId" clId="{6EB5E811-5763-4A31-9CE2-25FB5799A676}" dt="2023-09-20T07:09:34.466" v="704" actId="20577"/>
          <ac:spMkLst>
            <pc:docMk/>
            <pc:sldMk cId="653905235" sldId="514"/>
            <ac:spMk id="3" creationId="{04B46FA5-71F3-1F20-1F5E-7750DA45464E}"/>
          </ac:spMkLst>
        </pc:spChg>
      </pc:sldChg>
      <pc:sldChg chg="modSp new mod">
        <pc:chgData name="Aula Jwad" userId="da1c8abdb5131450" providerId="LiveId" clId="{6EB5E811-5763-4A31-9CE2-25FB5799A676}" dt="2023-09-22T20:45:05.847" v="2062" actId="113"/>
        <pc:sldMkLst>
          <pc:docMk/>
          <pc:sldMk cId="1843817985" sldId="515"/>
        </pc:sldMkLst>
        <pc:spChg chg="mod">
          <ac:chgData name="Aula Jwad" userId="da1c8abdb5131450" providerId="LiveId" clId="{6EB5E811-5763-4A31-9CE2-25FB5799A676}" dt="2023-09-20T20:45:49.984" v="1197" actId="14100"/>
          <ac:spMkLst>
            <pc:docMk/>
            <pc:sldMk cId="1843817985" sldId="515"/>
            <ac:spMk id="2" creationId="{63EF14FE-AA1C-5628-5815-1D6A11F7596F}"/>
          </ac:spMkLst>
        </pc:spChg>
        <pc:spChg chg="mod">
          <ac:chgData name="Aula Jwad" userId="da1c8abdb5131450" providerId="LiveId" clId="{6EB5E811-5763-4A31-9CE2-25FB5799A676}" dt="2023-09-22T20:45:05.847" v="2062" actId="113"/>
          <ac:spMkLst>
            <pc:docMk/>
            <pc:sldMk cId="1843817985" sldId="515"/>
            <ac:spMk id="3" creationId="{30B27654-EA60-74F8-A29F-930DEED2F335}"/>
          </ac:spMkLst>
        </pc:spChg>
      </pc:sldChg>
      <pc:sldChg chg="addSp delSp modSp new mod">
        <pc:chgData name="Aula Jwad" userId="da1c8abdb5131450" providerId="LiveId" clId="{6EB5E811-5763-4A31-9CE2-25FB5799A676}" dt="2023-09-20T21:23:23.308" v="1568" actId="14100"/>
        <pc:sldMkLst>
          <pc:docMk/>
          <pc:sldMk cId="476521961" sldId="516"/>
        </pc:sldMkLst>
        <pc:spChg chg="mod">
          <ac:chgData name="Aula Jwad" userId="da1c8abdb5131450" providerId="LiveId" clId="{6EB5E811-5763-4A31-9CE2-25FB5799A676}" dt="2023-09-20T21:23:14.284" v="1565" actId="14100"/>
          <ac:spMkLst>
            <pc:docMk/>
            <pc:sldMk cId="476521961" sldId="516"/>
            <ac:spMk id="2" creationId="{E138CBCF-72FC-6DA6-6949-CB1444621C89}"/>
          </ac:spMkLst>
        </pc:spChg>
        <pc:spChg chg="del">
          <ac:chgData name="Aula Jwad" userId="da1c8abdb5131450" providerId="LiveId" clId="{6EB5E811-5763-4A31-9CE2-25FB5799A676}" dt="2023-09-20T21:22:50.253" v="1555"/>
          <ac:spMkLst>
            <pc:docMk/>
            <pc:sldMk cId="476521961" sldId="516"/>
            <ac:spMk id="3" creationId="{2773E100-2B64-E849-19BB-4EE98390E49D}"/>
          </ac:spMkLst>
        </pc:spChg>
        <pc:picChg chg="add mod">
          <ac:chgData name="Aula Jwad" userId="da1c8abdb5131450" providerId="LiveId" clId="{6EB5E811-5763-4A31-9CE2-25FB5799A676}" dt="2023-09-20T21:23:23.308" v="1568" actId="14100"/>
          <ac:picMkLst>
            <pc:docMk/>
            <pc:sldMk cId="476521961" sldId="516"/>
            <ac:picMk id="6" creationId="{70B67E76-DAC7-C746-1454-6CD7852086EC}"/>
          </ac:picMkLst>
        </pc:picChg>
      </pc:sldChg>
      <pc:sldChg chg="new del">
        <pc:chgData name="Aula Jwad" userId="da1c8abdb5131450" providerId="LiveId" clId="{6EB5E811-5763-4A31-9CE2-25FB5799A676}" dt="2023-09-20T21:21:21.217" v="1548" actId="680"/>
        <pc:sldMkLst>
          <pc:docMk/>
          <pc:sldMk cId="1382280750" sldId="516"/>
        </pc:sldMkLst>
      </pc:sldChg>
      <pc:sldChg chg="new del">
        <pc:chgData name="Aula Jwad" userId="da1c8abdb5131450" providerId="LiveId" clId="{6EB5E811-5763-4A31-9CE2-25FB5799A676}" dt="2023-09-20T21:20:32.552" v="1546" actId="680"/>
        <pc:sldMkLst>
          <pc:docMk/>
          <pc:sldMk cId="2644707320" sldId="516"/>
        </pc:sldMkLst>
      </pc:sldChg>
      <pc:sldChg chg="new del">
        <pc:chgData name="Aula Jwad" userId="da1c8abdb5131450" providerId="LiveId" clId="{6EB5E811-5763-4A31-9CE2-25FB5799A676}" dt="2023-09-20T21:20:29.072" v="1544" actId="680"/>
        <pc:sldMkLst>
          <pc:docMk/>
          <pc:sldMk cId="3936643352" sldId="516"/>
        </pc:sldMkLst>
      </pc:sldChg>
      <pc:sldChg chg="addSp delSp modSp new mod">
        <pc:chgData name="Aula Jwad" userId="da1c8abdb5131450" providerId="LiveId" clId="{6EB5E811-5763-4A31-9CE2-25FB5799A676}" dt="2023-09-22T20:41:25.724" v="2045" actId="14100"/>
        <pc:sldMkLst>
          <pc:docMk/>
          <pc:sldMk cId="750496012" sldId="517"/>
        </pc:sldMkLst>
        <pc:spChg chg="mod">
          <ac:chgData name="Aula Jwad" userId="da1c8abdb5131450" providerId="LiveId" clId="{6EB5E811-5763-4A31-9CE2-25FB5799A676}" dt="2023-09-22T20:41:25.724" v="2045" actId="14100"/>
          <ac:spMkLst>
            <pc:docMk/>
            <pc:sldMk cId="750496012" sldId="517"/>
            <ac:spMk id="2" creationId="{8AA219EF-3E87-0C5A-2070-65A78212C8D4}"/>
          </ac:spMkLst>
        </pc:spChg>
        <pc:spChg chg="del">
          <ac:chgData name="Aula Jwad" userId="da1c8abdb5131450" providerId="LiveId" clId="{6EB5E811-5763-4A31-9CE2-25FB5799A676}" dt="2023-09-20T21:23:42.185" v="1570"/>
          <ac:spMkLst>
            <pc:docMk/>
            <pc:sldMk cId="750496012" sldId="517"/>
            <ac:spMk id="3" creationId="{E069EE29-2450-A5DD-F747-DD67183DE72E}"/>
          </ac:spMkLst>
        </pc:spChg>
        <pc:picChg chg="add mod">
          <ac:chgData name="Aula Jwad" userId="da1c8abdb5131450" providerId="LiveId" clId="{6EB5E811-5763-4A31-9CE2-25FB5799A676}" dt="2023-09-20T21:23:52.331" v="1574" actId="14100"/>
          <ac:picMkLst>
            <pc:docMk/>
            <pc:sldMk cId="750496012" sldId="517"/>
            <ac:picMk id="1026" creationId="{E1FFB79A-A86C-6305-C5D5-597C25F2DA2F}"/>
          </ac:picMkLst>
        </pc:picChg>
      </pc:sldChg>
      <pc:sldChg chg="modSp new mod">
        <pc:chgData name="Aula Jwad" userId="da1c8abdb5131450" providerId="LiveId" clId="{6EB5E811-5763-4A31-9CE2-25FB5799A676}" dt="2023-09-21T07:47:22.210" v="1699" actId="20577"/>
        <pc:sldMkLst>
          <pc:docMk/>
          <pc:sldMk cId="3066316004" sldId="518"/>
        </pc:sldMkLst>
        <pc:spChg chg="mod">
          <ac:chgData name="Aula Jwad" userId="da1c8abdb5131450" providerId="LiveId" clId="{6EB5E811-5763-4A31-9CE2-25FB5799A676}" dt="2023-09-21T07:46:54.809" v="1684" actId="14100"/>
          <ac:spMkLst>
            <pc:docMk/>
            <pc:sldMk cId="3066316004" sldId="518"/>
            <ac:spMk id="2" creationId="{C979F432-C69B-5588-9BD6-A7478E491938}"/>
          </ac:spMkLst>
        </pc:spChg>
        <pc:spChg chg="mod">
          <ac:chgData name="Aula Jwad" userId="da1c8abdb5131450" providerId="LiveId" clId="{6EB5E811-5763-4A31-9CE2-25FB5799A676}" dt="2023-09-21T07:47:22.210" v="1699" actId="20577"/>
          <ac:spMkLst>
            <pc:docMk/>
            <pc:sldMk cId="3066316004" sldId="518"/>
            <ac:spMk id="3" creationId="{A0E5DB72-997F-1F99-33C8-BDB0C53F662C}"/>
          </ac:spMkLst>
        </pc:spChg>
      </pc:sldChg>
      <pc:sldChg chg="new del">
        <pc:chgData name="Aula Jwad" userId="da1c8abdb5131450" providerId="LiveId" clId="{6EB5E811-5763-4A31-9CE2-25FB5799A676}" dt="2023-09-30T20:48:05.263" v="2276" actId="2696"/>
        <pc:sldMkLst>
          <pc:docMk/>
          <pc:sldMk cId="360544499" sldId="519"/>
        </pc:sldMkLst>
      </pc:sldChg>
      <pc:sldChg chg="modSp new del mod">
        <pc:chgData name="Aula Jwad" userId="da1c8abdb5131450" providerId="LiveId" clId="{6EB5E811-5763-4A31-9CE2-25FB5799A676}" dt="2023-09-22T20:32:36.661" v="2042" actId="2696"/>
        <pc:sldMkLst>
          <pc:docMk/>
          <pc:sldMk cId="965263436" sldId="519"/>
        </pc:sldMkLst>
        <pc:spChg chg="mod">
          <ac:chgData name="Aula Jwad" userId="da1c8abdb5131450" providerId="LiveId" clId="{6EB5E811-5763-4A31-9CE2-25FB5799A676}" dt="2023-09-22T20:31:56.843" v="2016" actId="20577"/>
          <ac:spMkLst>
            <pc:docMk/>
            <pc:sldMk cId="965263436" sldId="519"/>
            <ac:spMk id="2" creationId="{FAF08589-9782-111F-CE5B-B2AF2BBD0E57}"/>
          </ac:spMkLst>
        </pc:spChg>
        <pc:spChg chg="mod">
          <ac:chgData name="Aula Jwad" userId="da1c8abdb5131450" providerId="LiveId" clId="{6EB5E811-5763-4A31-9CE2-25FB5799A676}" dt="2023-09-22T20:32:29.662" v="2041" actId="20577"/>
          <ac:spMkLst>
            <pc:docMk/>
            <pc:sldMk cId="965263436" sldId="519"/>
            <ac:spMk id="3" creationId="{58545F6C-C27D-9D35-6679-FA730ADC2AC5}"/>
          </ac:spMkLst>
        </pc:spChg>
      </pc:sldChg>
      <pc:sldChg chg="new del">
        <pc:chgData name="Aula Jwad" userId="da1c8abdb5131450" providerId="LiveId" clId="{6EB5E811-5763-4A31-9CE2-25FB5799A676}" dt="2023-09-30T20:53:25.629" v="2278" actId="2696"/>
        <pc:sldMkLst>
          <pc:docMk/>
          <pc:sldMk cId="2189349196" sldId="519"/>
        </pc:sldMkLst>
      </pc:sldChg>
      <pc:sldChg chg="new del">
        <pc:chgData name="Aula Jwad" userId="da1c8abdb5131450" providerId="LiveId" clId="{6EB5E811-5763-4A31-9CE2-25FB5799A676}" dt="2023-09-30T20:39:11.048" v="2274" actId="2696"/>
        <pc:sldMkLst>
          <pc:docMk/>
          <pc:sldMk cId="3695923149" sldId="51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D4509-2B06-4D4D-B2A3-3818B995B4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0EB0A-44D1-4192-B538-7445527AAB01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conversion of raw materials into certain dosage forms. </a:t>
          </a:r>
        </a:p>
      </dgm:t>
    </dgm:pt>
    <dgm:pt modelId="{45F5EEF7-C75A-4197-BF75-430147B652AB}" type="parTrans" cxnId="{14E88DF1-503F-482E-A1BB-54130607789B}">
      <dgm:prSet/>
      <dgm:spPr/>
      <dgm:t>
        <a:bodyPr/>
        <a:lstStyle/>
        <a:p>
          <a:endParaRPr lang="en-US"/>
        </a:p>
      </dgm:t>
    </dgm:pt>
    <dgm:pt modelId="{9BEECB6C-05C8-45DA-813E-6A203415B86F}" type="sibTrans" cxnId="{14E88DF1-503F-482E-A1BB-54130607789B}">
      <dgm:prSet/>
      <dgm:spPr/>
      <dgm:t>
        <a:bodyPr/>
        <a:lstStyle/>
        <a:p>
          <a:endParaRPr lang="en-US"/>
        </a:p>
      </dgm:t>
    </dgm:pt>
    <dgm:pt modelId="{A74EF02C-DF35-4A86-8000-7D66AB7F5A32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Or it is manufacturing, development, marketing, and distribution of drug products including quality assurance of these activities.</a:t>
          </a:r>
        </a:p>
      </dgm:t>
    </dgm:pt>
    <dgm:pt modelId="{C648BB61-B851-4AE0-B138-9B4077345F0F}" type="parTrans" cxnId="{7E7D0EC5-D3F0-4BB3-AC50-D07771DD8429}">
      <dgm:prSet/>
      <dgm:spPr/>
      <dgm:t>
        <a:bodyPr/>
        <a:lstStyle/>
        <a:p>
          <a:endParaRPr lang="en-US"/>
        </a:p>
      </dgm:t>
    </dgm:pt>
    <dgm:pt modelId="{A43275D7-4C64-4D26-AF71-9D64CFDF6056}" type="sibTrans" cxnId="{7E7D0EC5-D3F0-4BB3-AC50-D07771DD8429}">
      <dgm:prSet/>
      <dgm:spPr/>
      <dgm:t>
        <a:bodyPr/>
        <a:lstStyle/>
        <a:p>
          <a:endParaRPr lang="en-US"/>
        </a:p>
      </dgm:t>
    </dgm:pt>
    <dgm:pt modelId="{8C8CC5C2-39A4-4406-BA26-D78112F647ED}">
      <dgm:prSet/>
      <dgm:spPr>
        <a:noFill/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E.g.: Tablets, capsules, suspensions and ampoules.</a:t>
          </a:r>
        </a:p>
      </dgm:t>
    </dgm:pt>
    <dgm:pt modelId="{07A78B35-9326-4B24-9827-A2C86921D0B4}" type="parTrans" cxnId="{A9C09AD6-D252-49BE-905E-D76B595CDF59}">
      <dgm:prSet/>
      <dgm:spPr/>
      <dgm:t>
        <a:bodyPr/>
        <a:lstStyle/>
        <a:p>
          <a:endParaRPr lang="en-US"/>
        </a:p>
      </dgm:t>
    </dgm:pt>
    <dgm:pt modelId="{EAF724D5-8B6B-4F87-AA0E-DBFBD27DCEEC}" type="sibTrans" cxnId="{A9C09AD6-D252-49BE-905E-D76B595CDF59}">
      <dgm:prSet/>
      <dgm:spPr/>
      <dgm:t>
        <a:bodyPr/>
        <a:lstStyle/>
        <a:p>
          <a:endParaRPr lang="en-US"/>
        </a:p>
      </dgm:t>
    </dgm:pt>
    <dgm:pt modelId="{56DA7EF5-CF38-45C3-AFF3-455A37DF77E1}" type="pres">
      <dgm:prSet presAssocID="{7DAD4509-2B06-4D4D-B2A3-3818B995B453}" presName="linear" presStyleCnt="0">
        <dgm:presLayoutVars>
          <dgm:animLvl val="lvl"/>
          <dgm:resizeHandles val="exact"/>
        </dgm:presLayoutVars>
      </dgm:prSet>
      <dgm:spPr/>
    </dgm:pt>
    <dgm:pt modelId="{67AE648F-0E5C-498C-AA9D-6B58ED5F6479}" type="pres">
      <dgm:prSet presAssocID="{31F0EB0A-44D1-4192-B538-7445527AAB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AD828F-72ED-4CFC-8F19-9B3B68E0DAEC}" type="pres">
      <dgm:prSet presAssocID="{9BEECB6C-05C8-45DA-813E-6A203415B86F}" presName="spacer" presStyleCnt="0"/>
      <dgm:spPr/>
    </dgm:pt>
    <dgm:pt modelId="{D6186F4D-B6E5-409B-AC07-6D8E8405BB79}" type="pres">
      <dgm:prSet presAssocID="{A74EF02C-DF35-4A86-8000-7D66AB7F5A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C603BE-0114-4807-84CC-0A24CF0196A5}" type="pres">
      <dgm:prSet presAssocID="{A43275D7-4C64-4D26-AF71-9D64CFDF6056}" presName="spacer" presStyleCnt="0"/>
      <dgm:spPr/>
    </dgm:pt>
    <dgm:pt modelId="{5F7C062C-92C0-4CEA-A161-E7F5A995CD19}" type="pres">
      <dgm:prSet presAssocID="{8C8CC5C2-39A4-4406-BA26-D78112F647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4B2F29-63EF-42A9-897A-B1095D363CCE}" type="presOf" srcId="{7DAD4509-2B06-4D4D-B2A3-3818B995B453}" destId="{56DA7EF5-CF38-45C3-AFF3-455A37DF77E1}" srcOrd="0" destOrd="0" presId="urn:microsoft.com/office/officeart/2005/8/layout/vList2"/>
    <dgm:cxn modelId="{DEA5EF86-6B70-4728-A17C-3FE834B3A5F6}" type="presOf" srcId="{A74EF02C-DF35-4A86-8000-7D66AB7F5A32}" destId="{D6186F4D-B6E5-409B-AC07-6D8E8405BB79}" srcOrd="0" destOrd="0" presId="urn:microsoft.com/office/officeart/2005/8/layout/vList2"/>
    <dgm:cxn modelId="{7E7D0EC5-D3F0-4BB3-AC50-D07771DD8429}" srcId="{7DAD4509-2B06-4D4D-B2A3-3818B995B453}" destId="{A74EF02C-DF35-4A86-8000-7D66AB7F5A32}" srcOrd="1" destOrd="0" parTransId="{C648BB61-B851-4AE0-B138-9B4077345F0F}" sibTransId="{A43275D7-4C64-4D26-AF71-9D64CFDF6056}"/>
    <dgm:cxn modelId="{A9C09AD6-D252-49BE-905E-D76B595CDF59}" srcId="{7DAD4509-2B06-4D4D-B2A3-3818B995B453}" destId="{8C8CC5C2-39A4-4406-BA26-D78112F647ED}" srcOrd="2" destOrd="0" parTransId="{07A78B35-9326-4B24-9827-A2C86921D0B4}" sibTransId="{EAF724D5-8B6B-4F87-AA0E-DBFBD27DCEEC}"/>
    <dgm:cxn modelId="{AC42D8E4-5087-4D6F-9B32-79D82877D500}" type="presOf" srcId="{31F0EB0A-44D1-4192-B538-7445527AAB01}" destId="{67AE648F-0E5C-498C-AA9D-6B58ED5F6479}" srcOrd="0" destOrd="0" presId="urn:microsoft.com/office/officeart/2005/8/layout/vList2"/>
    <dgm:cxn modelId="{14E88DF1-503F-482E-A1BB-54130607789B}" srcId="{7DAD4509-2B06-4D4D-B2A3-3818B995B453}" destId="{31F0EB0A-44D1-4192-B538-7445527AAB01}" srcOrd="0" destOrd="0" parTransId="{45F5EEF7-C75A-4197-BF75-430147B652AB}" sibTransId="{9BEECB6C-05C8-45DA-813E-6A203415B86F}"/>
    <dgm:cxn modelId="{C16FAAFA-F476-4EA8-BF2B-EEAB53096248}" type="presOf" srcId="{8C8CC5C2-39A4-4406-BA26-D78112F647ED}" destId="{5F7C062C-92C0-4CEA-A161-E7F5A995CD19}" srcOrd="0" destOrd="0" presId="urn:microsoft.com/office/officeart/2005/8/layout/vList2"/>
    <dgm:cxn modelId="{C1E3F34E-A922-44F8-AD66-981B4FCC1E69}" type="presParOf" srcId="{56DA7EF5-CF38-45C3-AFF3-455A37DF77E1}" destId="{67AE648F-0E5C-498C-AA9D-6B58ED5F6479}" srcOrd="0" destOrd="0" presId="urn:microsoft.com/office/officeart/2005/8/layout/vList2"/>
    <dgm:cxn modelId="{B9837714-C774-4A70-8207-DDA2EB2652C8}" type="presParOf" srcId="{56DA7EF5-CF38-45C3-AFF3-455A37DF77E1}" destId="{4EAD828F-72ED-4CFC-8F19-9B3B68E0DAEC}" srcOrd="1" destOrd="0" presId="urn:microsoft.com/office/officeart/2005/8/layout/vList2"/>
    <dgm:cxn modelId="{251A243B-51D3-4DC0-92DE-768CB14CEFF7}" type="presParOf" srcId="{56DA7EF5-CF38-45C3-AFF3-455A37DF77E1}" destId="{D6186F4D-B6E5-409B-AC07-6D8E8405BB79}" srcOrd="2" destOrd="0" presId="urn:microsoft.com/office/officeart/2005/8/layout/vList2"/>
    <dgm:cxn modelId="{54EEFF6E-E03D-4C79-A20B-8C2EFAC640D0}" type="presParOf" srcId="{56DA7EF5-CF38-45C3-AFF3-455A37DF77E1}" destId="{A4C603BE-0114-4807-84CC-0A24CF0196A5}" srcOrd="3" destOrd="0" presId="urn:microsoft.com/office/officeart/2005/8/layout/vList2"/>
    <dgm:cxn modelId="{902AD72B-F3C7-4CA7-A93F-28AD5E944081}" type="presParOf" srcId="{56DA7EF5-CF38-45C3-AFF3-455A37DF77E1}" destId="{5F7C062C-92C0-4CEA-A161-E7F5A995CD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E648F-0E5C-498C-AA9D-6B58ED5F6479}">
      <dsp:nvSpPr>
        <dsp:cNvPr id="0" name=""/>
        <dsp:cNvSpPr/>
      </dsp:nvSpPr>
      <dsp:spPr>
        <a:xfrm>
          <a:off x="0" y="378143"/>
          <a:ext cx="10515600" cy="1140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conversion of raw materials into certain dosage forms. </a:t>
          </a:r>
        </a:p>
      </dsp:txBody>
      <dsp:txXfrm>
        <a:off x="55687" y="433830"/>
        <a:ext cx="10404226" cy="1029376"/>
      </dsp:txXfrm>
    </dsp:sp>
    <dsp:sp modelId="{D6186F4D-B6E5-409B-AC07-6D8E8405BB79}">
      <dsp:nvSpPr>
        <dsp:cNvPr id="0" name=""/>
        <dsp:cNvSpPr/>
      </dsp:nvSpPr>
      <dsp:spPr>
        <a:xfrm>
          <a:off x="0" y="1605293"/>
          <a:ext cx="10515600" cy="1140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 it is manufacturing, development, marketing, and distribution of drug products including quality assurance of these activities.</a:t>
          </a:r>
        </a:p>
      </dsp:txBody>
      <dsp:txXfrm>
        <a:off x="55687" y="1660980"/>
        <a:ext cx="10404226" cy="1029376"/>
      </dsp:txXfrm>
    </dsp:sp>
    <dsp:sp modelId="{5F7C062C-92C0-4CEA-A161-E7F5A995CD19}">
      <dsp:nvSpPr>
        <dsp:cNvPr id="0" name=""/>
        <dsp:cNvSpPr/>
      </dsp:nvSpPr>
      <dsp:spPr>
        <a:xfrm>
          <a:off x="0" y="2832444"/>
          <a:ext cx="10515600" cy="114075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E.g.: Tablets, capsules, suspensions and ampoules.</a:t>
          </a:r>
        </a:p>
      </dsp:txBody>
      <dsp:txXfrm>
        <a:off x="55687" y="2888131"/>
        <a:ext cx="10404226" cy="102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0161F-65B7-40DC-B0AB-FD7FECFB3A58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DE306-E368-4BC9-B81F-B0141C0FA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7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API handling and Accurate dosing can be difficult or impossible (e.g., potent drugs: low mg and µg doses).  API administration can be impractical/unfeasible because of size, shape, smell/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odour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taste and low activity.  Some API are chemically unstable in light, moisture,O2  API can be degraded at the site of administration (e.g., low pH in stomach).  API may cause local irritations or injury when they are present at high concentrations at the site of administration.  Administration of active substance would mean to have no chance for modification (improvement) of its PK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DE306-E368-4BC9-B81F-B0141C0FA5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1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Insertion of drugs into body cavities (rectal, vaginal)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E306-E368-4BC9-B81F-B0141C0FA5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2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Pills are oral dosage forms which consist of spherical masses prepared from one or more medicaments incorporated with inert excipients.</a:t>
            </a:r>
          </a:p>
          <a:p>
            <a:r>
              <a:rPr lang="en-US" altLang="en-US" dirty="0"/>
              <a:t> Pills are now rarely used. </a:t>
            </a:r>
            <a:br>
              <a:rPr lang="en-US" altLang="en-US" dirty="0"/>
            </a:br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E306-E368-4BC9-B81F-B0141C0FA5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9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They are used for medication, lubrication and some miscellaneous applications like carrier for spermicidal agents to be used intra vaginally .</a:t>
            </a:r>
          </a:p>
          <a:p>
            <a:pPr algn="just"/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E306-E368-4BC9-B81F-B0141C0FA5D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6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10D4-1E6D-4001-8BF0-84E71D829B3A}" type="datetime1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6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95F3-6264-4134-B171-1A40C5921F39}" type="datetime1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7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2282-CA1F-4AC8-B92E-A2A92EB762D4}" type="datetime1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0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2948-845B-4D43-8A8D-B5CDC4D9CEE5}" type="datetime1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0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FEAC-20D1-4260-BF6E-C256FA4B3FF3}" type="datetime1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1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2AB1-03C3-4F88-AF9E-CF5F9DF8767A}" type="datetime1">
              <a:rPr lang="en-GB" smtClean="0"/>
              <a:t>30/09/2023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5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D1A9-6DDF-4148-A622-84C4931F90B2}" type="datetime1">
              <a:rPr lang="en-GB" smtClean="0"/>
              <a:t>30/09/2023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2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87C7-8936-4B89-8208-2076A44CCA2F}" type="datetime1">
              <a:rPr lang="en-GB" smtClean="0"/>
              <a:t>30/09/2023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5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B44-6872-4C05-85F7-1F8763EE0B39}" type="datetime1">
              <a:rPr lang="en-GB" smtClean="0"/>
              <a:t>30/09/2023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5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08DB-0F9A-49AE-AF44-A1E20FEBE164}" type="datetime1">
              <a:rPr lang="en-GB" smtClean="0"/>
              <a:t>30/09/2023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6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F81A-DB10-4B64-B8B3-2606E0CD68A8}" type="datetime1">
              <a:rPr lang="en-GB" smtClean="0"/>
              <a:t>30/09/2023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9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647E6-E9BF-4EB6-8CC7-AB476C867DF7}" type="datetime1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find study materials on the link: : goo.gl/KBOm0R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F162-A029-42B9-AE89-47464A628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3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tikendra15/ppt-on-dosage-forms#1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tikendra15/ppt-on-dosage-forms#1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tikendra15/ppt-on-dosage-forms#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nareshgorantla33/pharmaceutical-dosage-forms-193633905#2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NamanGupta276/dosage-243981572#3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URYAKANTVERMA2/introduction-to-dosage-forms-170464723#3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URYAKANTVERMA2/introduction-to-dosage-forms-170464723#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nareshgorantla33/pharmaceutical-dosage-forms-193633905#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148485" y="1653235"/>
            <a:ext cx="9853575" cy="4308653"/>
          </a:xfrm>
        </p:spPr>
        <p:txBody>
          <a:bodyPr>
            <a:normAutofit/>
          </a:bodyPr>
          <a:lstStyle/>
          <a:p>
            <a:r>
              <a:rPr lang="en-US" alt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dosage forms and drug delivery systems</a:t>
            </a:r>
            <a:br>
              <a:rPr lang="en-US" altLang="en-US" dirty="0"/>
            </a:br>
            <a:r>
              <a:rPr lang="en-US" altLang="en-US" sz="4000" b="1" dirty="0">
                <a:solidFill>
                  <a:srgbClr val="FF0000"/>
                </a:solidFill>
              </a:rPr>
              <a:t>By</a:t>
            </a:r>
            <a:br>
              <a:rPr lang="en-US" altLang="en-US" sz="4000" b="1" dirty="0">
                <a:solidFill>
                  <a:srgbClr val="FF0000"/>
                </a:solidFill>
              </a:rPr>
            </a:br>
            <a:r>
              <a:rPr lang="en-US" altLang="en-US" sz="4000" b="1" dirty="0">
                <a:solidFill>
                  <a:srgbClr val="FF0000"/>
                </a:solidFill>
              </a:rPr>
              <a:t>Assistant Lecturer: Aula Jawad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022"/>
            <a:ext cx="9144000" cy="157276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5400" dirty="0"/>
              <a:t>Industrial Pharmacy II</a:t>
            </a:r>
          </a:p>
          <a:p>
            <a:r>
              <a:rPr lang="en-GB" sz="5400" dirty="0"/>
              <a:t>Lab (1)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2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27F5-B681-CBF2-F8DC-3B01A367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dosage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8CE5-2B1D-4E17-532B-87497DA6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marL="0" indent="0">
              <a:buNone/>
            </a:pPr>
            <a:r>
              <a:rPr lang="en-US" sz="2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 dose system</a:t>
            </a:r>
          </a:p>
          <a:p>
            <a:pPr marL="0" indent="0">
              <a:buNone/>
            </a:pPr>
            <a:r>
              <a:rPr lang="en-US" sz="2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Physical, Chemical, and Physiological stability and hence long shelf life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Economic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Ease of Transportation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Tasteless &amp; and elegance</a:t>
            </a:r>
          </a:p>
          <a:p>
            <a:pPr marL="0" indent="0">
              <a:buNone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 swallowing is difficult for children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onset of action is slow and depends on disintegrating and dissolution.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429BF-2FAF-3E62-7EB1-25ECE2A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E347E-E7D1-EFDE-CEAD-FE7E6252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C7F2-D5F3-5BB7-0EFF-1295663F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Powder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2677-BE4B-AD0B-6712-C06C0D874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Powders are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solid dosage forms of medicaments that are meant for internal or external use.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are available in amorphous and crystalline forms. </a:t>
            </a:r>
          </a:p>
          <a:p>
            <a:pPr algn="just"/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 POWDERS </a:t>
            </a:r>
          </a:p>
          <a:p>
            <a:pPr marL="0" indent="0" algn="just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Bulk Powders for internal use e.g. fine powders or granules</a:t>
            </a:r>
          </a:p>
          <a:p>
            <a:pPr marL="0" indent="0" algn="just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Bulk Powders for external use e.g. snuff, dusting powders, tooth powder </a:t>
            </a:r>
          </a:p>
          <a:p>
            <a:pPr marL="0" indent="0" algn="just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Simple and compound powder for internal use. </a:t>
            </a:r>
          </a:p>
          <a:p>
            <a:pPr marL="0" indent="0" algn="just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Powders in the form of compressed tablets and tablet triturate.</a:t>
            </a:r>
          </a:p>
          <a:p>
            <a:pPr marL="0" indent="0" algn="just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5.Powders enclosed in sachets and capsule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E0A20-BCDC-0D2C-63D5-25AD6320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41569-FED6-DD3C-0F2C-146AC5C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4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58522"/>
            <a:ext cx="10515600" cy="1521561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hard, compressed medication in round, oval, or square shape.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active ingredients and additives</a:t>
            </a:r>
          </a:p>
          <a:p>
            <a:pPr marL="0" indent="0" algn="just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vary in size, shape, hardness, thickness, weight, disintegration, dissolution characteristics, and other aspects.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Sublingual and buccal tablets are administered by placing them in the mouth, either under the tongue (sublingual) or between the gum and the cheek (buccal).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drugs administered by this route: e.g. vasodilators, steroidal hormones.</a:t>
            </a:r>
          </a:p>
          <a:p>
            <a:pPr algn="just"/>
            <a:endParaRPr lang="en-US" altLang="en-US" dirty="0"/>
          </a:p>
          <a:p>
            <a:pPr algn="just"/>
            <a:endParaRPr lang="en-US" alt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0" y="4494183"/>
            <a:ext cx="800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6149" name="Picture 5" descr="tabl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12" y="0"/>
            <a:ext cx="2510234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Effervescent tablet</a:t>
            </a:r>
            <a:r>
              <a:rPr lang="en-US" altLang="en-US" dirty="0"/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Effervescent tablets are uncoated tablets that generally contain acid substances (citric and tartaric acids) and carbonates or bicarbonates and react rapidly in the presence of water by releasing carbon dioxide.</a:t>
            </a:r>
          </a:p>
          <a:p>
            <a:pPr marL="0" indent="0" algn="just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intended to be dissolved or dispersed in water before use providing:</a:t>
            </a:r>
          </a:p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rapid tablet dispersion and dissolution. Rapid onset of action</a:t>
            </a:r>
          </a:p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pleasant tasting carbonated drink.</a:t>
            </a:r>
          </a:p>
        </p:txBody>
      </p:sp>
      <p:pic>
        <p:nvPicPr>
          <p:cNvPr id="9220" name="Picture 4" descr="effervescent tab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11066"/>
            <a:ext cx="2206142" cy="176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31135"/>
            <a:ext cx="10515600" cy="3945827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capsule is a medication in a gelatin container.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Advantage: mask the unpleasant taste of its contents.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main types of capsules are: </a:t>
            </a:r>
          </a:p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hard-shelled capsules, which are normally used for dry, powdered ingredients, </a:t>
            </a:r>
          </a:p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soft-shelled capsules, primarily used for oils and for active ingredients that are dissolved or suspended in oil. </a:t>
            </a:r>
          </a:p>
        </p:txBody>
      </p:sp>
      <p:pic>
        <p:nvPicPr>
          <p:cNvPr id="11268" name="Picture 4" descr="180px-Codliveroilcapsules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839200" y="152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Soft gelatin capsule</a:t>
            </a:r>
          </a:p>
        </p:txBody>
      </p:sp>
      <p:pic>
        <p:nvPicPr>
          <p:cNvPr id="11270" name="Picture 6" descr="hard caps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1"/>
            <a:ext cx="16462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715000" y="0"/>
            <a:ext cx="1828800" cy="685800"/>
          </a:xfrm>
          <a:prstGeom prst="rect">
            <a:avLst/>
          </a:prstGeom>
          <a:solidFill>
            <a:schemeClr val="bg1">
              <a:alpha val="9411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Hard gelatin capsule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Lozenge: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50669"/>
            <a:ext cx="10515600" cy="4026294"/>
          </a:xfrm>
        </p:spPr>
        <p:txBody>
          <a:bodyPr/>
          <a:lstStyle/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solid preparation consisting of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latter giving strength and cohesiveness to the lozenge and facilitating the slow release of the medicament.</a:t>
            </a:r>
          </a:p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to medicate the mouth and throat for the slow administration of indigestion or cough remedies.</a:t>
            </a:r>
          </a:p>
        </p:txBody>
      </p:sp>
      <p:pic>
        <p:nvPicPr>
          <p:cNvPr id="12292" name="Picture 4" descr="loze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371600" cy="12192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CBCF-72FC-6DA6-6949-CB144462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923"/>
            <a:ext cx="10515600" cy="80467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dosage forms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B67E76-DAC7-C746-1454-6CD785208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507" y="1280160"/>
            <a:ext cx="8558784" cy="48968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2C87-9865-B07B-529B-A105AC78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A0448-C2EA-A2CB-FA38-BEA62856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2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19EF-3E87-0C5A-2070-65A78212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249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D6A61-3427-9749-558D-C6B6AAB6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A15B8-5C2C-AAEE-5816-178DCB32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17</a:t>
            </a:fld>
            <a:endParaRPr lang="en-GB"/>
          </a:p>
        </p:txBody>
      </p:sp>
      <p:pic>
        <p:nvPicPr>
          <p:cNvPr id="1026" name="Picture 2" descr="Introduction to  dosage forms">
            <a:extLst>
              <a:ext uri="{FF2B5EF4-FFF2-40B4-BE49-F238E27FC236}">
                <a16:creationId xmlns:a16="http://schemas.microsoft.com/office/drawing/2014/main" id="{E1FFB79A-A86C-6305-C5D5-597C25F2D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1901952"/>
            <a:ext cx="7095744" cy="40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9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6F98-EF2B-A3BA-F332-CF0AF24B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 dosage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D58D4-DE55-C5A4-D05C-128ACE187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Advantages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b="1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Immediately available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absorption.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Easy to color, flavor &amp; and sweeten.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Liquids are easier to swallow than solids and are therefore particularly acceptable for pediatric patients.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drugs like aspirin and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can irritate gastric mucosa if used orally as solid dosage forms. But this effect can be reduced by a solution system.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D4325-F7A2-7F69-C272-BFB239E9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6F693-DF2E-55BB-14E8-59479AA5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6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14FE-AA1C-5628-5815-1D6A11F7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487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7654-EA60-74F8-A29F-930DEED2F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117"/>
            <a:ext cx="10515600" cy="5013846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Disadvantage </a:t>
            </a:r>
          </a:p>
          <a:p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 stable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aqueous system. Incompatibility is faster in solution than in solid dosage form.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Patients have no accurate measuring device.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Accident breakage of container results in complete loss.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Solution often provides suitable media for the growth of microorganisms.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taste of a drug, which is often unpleasant, is always more pronounced when in solution than in a solid form.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Bulky than tablets or capsules, so difficult to carry transport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FEDFB-1DB2-A583-7037-31651E2C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FB712-E074-9E1B-7ACF-CA273D7F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1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5FFA-E4C7-9EBC-363E-7FB11FA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Industrial Pharmacy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F9933C-B34E-C648-601B-3410C75E7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2653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620B9-8C37-92B1-27B6-C16B486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D651C-5184-2A66-0DFB-49384792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90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preparations: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28954"/>
            <a:ext cx="10515600" cy="512739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b="1" dirty="0">
                <a:solidFill>
                  <a:srgbClr val="FF0000"/>
                </a:solidFill>
                <a:cs typeface="+mj-cs"/>
              </a:rPr>
              <a:t>Oral solution: </a:t>
            </a:r>
          </a:p>
          <a:p>
            <a:pPr lvl="1" algn="just"/>
            <a:r>
              <a:rPr lang="en-US" altLang="en-US" dirty="0">
                <a:cs typeface="+mj-cs"/>
              </a:rPr>
              <a:t>Oral solutions are clear Liquid preparations for oral use containing one or more active ingredients dissolved in a suitable vehicle.</a:t>
            </a:r>
            <a:endParaRPr lang="ar-SA" altLang="en-US" dirty="0">
              <a:cs typeface="+mj-cs"/>
            </a:endParaRPr>
          </a:p>
          <a:p>
            <a:pPr algn="just"/>
            <a:r>
              <a:rPr lang="en-US" altLang="en-US" b="1" dirty="0">
                <a:solidFill>
                  <a:srgbClr val="FF0000"/>
                </a:solidFill>
                <a:cs typeface="+mj-cs"/>
              </a:rPr>
              <a:t>Oral emulsion: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Emulsions</a:t>
            </a:r>
            <a:r>
              <a:rPr lang="en-US" sz="2600" dirty="0">
                <a:latin typeface="Times New Roman" panose="02020603050405020304" pitchFamily="18" charset="0"/>
                <a:cs typeface="+mj-cs"/>
              </a:rPr>
              <a:t> are the biphasic liquid dosage forms containing two immiscible liquids that are made miscible by the addition of a surfactant. *o/w emulsions *w/o emulsions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+mj-cs"/>
            </a:endParaRPr>
          </a:p>
          <a:p>
            <a:pPr algn="just"/>
            <a:r>
              <a:rPr lang="en-US" altLang="en-US" b="1" dirty="0">
                <a:solidFill>
                  <a:srgbClr val="FF0000"/>
                </a:solidFill>
                <a:cs typeface="+mj-cs"/>
              </a:rPr>
              <a:t>Oral suspension:</a:t>
            </a:r>
          </a:p>
          <a:p>
            <a:pPr lvl="1" algn="just"/>
            <a:r>
              <a:rPr lang="en-US" altLang="en-US" dirty="0">
                <a:cs typeface="+mj-cs"/>
              </a:rPr>
              <a:t>Oral suspensions are Liquid preparations for oral use containing one or more active ingredients suspended in a suitable vehicle.</a:t>
            </a:r>
          </a:p>
          <a:p>
            <a:pPr lvl="1" algn="just"/>
            <a:r>
              <a:rPr lang="en-US" altLang="en-US" dirty="0">
                <a:cs typeface="+mj-cs"/>
              </a:rPr>
              <a:t> Oral suspensions may show a sediment that is readily dispersed on shaking to give a uniform suspension that remains sufficiently stable to enable the correct dose to be delivered.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preparations (Cont.):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97121"/>
          </a:xfrm>
        </p:spPr>
        <p:txBody>
          <a:bodyPr/>
          <a:lstStyle/>
          <a:p>
            <a:pPr algn="just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Syrup:</a:t>
            </a:r>
          </a:p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concentrated aqueous solution of a sugar, usually sucrose.</a:t>
            </a:r>
          </a:p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Flavored syrups are a convenient form of masking unpleasant taste. </a:t>
            </a:r>
          </a:p>
          <a:p>
            <a:pPr algn="just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Elixir:</a:t>
            </a:r>
          </a:p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 is a flavored, clear, aromatic hydroalcoholic liquid oral preparation intended for oral use.</a:t>
            </a:r>
          </a:p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vehicle may contain a high proportion of ethanol or sucrose together with antimicrobial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properities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confers the stability of the preparation.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9460" name="Picture 4" descr="syrup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67" y="845388"/>
            <a:ext cx="1041144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elixir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39" y="5060950"/>
            <a:ext cx="1371600" cy="1295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5FC8-F26E-410A-7563-C8C805FE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Semisolid dosage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A2DF2-A81F-D308-FD19-A3A75AC0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302"/>
            <a:ext cx="10515600" cy="4864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ADVANTAGES:</a:t>
            </a:r>
          </a:p>
          <a:p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1. </a:t>
            </a:r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Site-specific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application.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Convenient for unconscious patients.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Chemically stable.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Suitable for the bitter taste drugs.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DISAVANTAGES: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Staining by oily ointments.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Less dose accuracy.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Contamination when applied by fingertip.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Bulky to handle than solids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AF244-6B0D-ADE8-0ED2-83336CCD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88C03-5FD3-7596-0C23-AA946B56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1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 flipV="1">
            <a:off x="838200" y="234086"/>
            <a:ext cx="10515600" cy="45719"/>
          </a:xfrm>
        </p:spPr>
        <p:txBody>
          <a:bodyPr>
            <a:normAutofit fontScale="90000"/>
          </a:bodyPr>
          <a:lstStyle/>
          <a:p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77824"/>
            <a:ext cx="10515600" cy="529913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Ointments: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Ointments are semi-solid, greasy preparations for application to the skin, rectum ,or nasal mucosa.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is usually anhydrous and immiscible with skin secretions.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or usage: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Ointments may be used as emollients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to apply suspended or dissolved medicaments to the skin. 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3" name="Picture 5" descr="ointm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325112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oint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6373"/>
            <a:ext cx="2667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4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204826"/>
            <a:ext cx="10515600" cy="102412"/>
          </a:xfrm>
        </p:spPr>
        <p:txBody>
          <a:bodyPr>
            <a:normAutofit fontScale="90000"/>
          </a:bodyPr>
          <a:lstStyle/>
          <a:p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855878"/>
            <a:ext cx="10639349" cy="566928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Creams: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Creams are viscous, semi-solid emulsions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Aqueous cream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Oily cream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Gels (Jellies):</a:t>
            </a:r>
          </a:p>
          <a:p>
            <a:pPr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Gels are transparent, nongreasy semisolid systems in which a liquid phase is constrained within a 3-D polymeric matrix (consisting of natural or synthetic gum) having a high degree of physical or chemical cross-linking.</a:t>
            </a:r>
          </a:p>
          <a:p>
            <a:pPr marL="0" indent="0" algn="just">
              <a:buNone/>
            </a:pPr>
            <a:endParaRPr lang="en-US" altLang="en-US" dirty="0"/>
          </a:p>
          <a:p>
            <a:pPr algn="just"/>
            <a:endParaRPr lang="en-US" altLang="en-US" dirty="0"/>
          </a:p>
          <a:p>
            <a:endParaRPr lang="en-US" altLang="en-US" dirty="0"/>
          </a:p>
        </p:txBody>
      </p:sp>
      <p:pic>
        <p:nvPicPr>
          <p:cNvPr id="24582" name="Picture 6" descr="g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56" y="5197475"/>
            <a:ext cx="1285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gel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5210174"/>
            <a:ext cx="2362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636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1841"/>
          </a:xfrm>
        </p:spPr>
        <p:txBody>
          <a:bodyPr>
            <a:normAutofit fontScale="90000"/>
          </a:bodyPr>
          <a:lstStyle/>
          <a:p>
            <a:endParaRPr lang="en-US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1171"/>
            <a:ext cx="10515600" cy="503579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Pastes :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Pastes are basically ointments into which a high percentage of insoluble solid has been added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extraordinary amount of insoluble particulate matter stiffens the system.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Pastes are less penetrating, less macerating, and less heating, less greasy than ointment.</a:t>
            </a: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62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ransdermal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dosage forms 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Transdermal patch:</a:t>
            </a:r>
          </a:p>
          <a:p>
            <a:pPr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transdermal patch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patch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medicated adhesive patch that is placed on the skin to deliver a specific dose of medication through the skin and into the bloodstream. </a:t>
            </a:r>
          </a:p>
          <a:p>
            <a:pPr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advantage of a transdermal drug delivery route over other types such as oral, topical,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that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 controlled release of the medicament into the patient.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first pass metabolism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the harsh environment of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gastrum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delivery of drug can be terminated at any time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scopolamine for motion sickness.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26</a:t>
            </a:fld>
            <a:endParaRPr lang="en-GB"/>
          </a:p>
        </p:txBody>
      </p:sp>
      <p:pic>
        <p:nvPicPr>
          <p:cNvPr id="27653" name="Picture 5" descr="transdermal 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2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Parenteral dosage forms: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28954"/>
            <a:ext cx="10515600" cy="5069433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sz="2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PARENTERAL DOSAGE FORMS An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injection is an infusion method of putting liquid into the body, usually with a hollow needle and a syringe that is pierced through the skin.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Intravenous Injection • It is a liquid administered directly into the bloodstream via a vein.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advantageous when a rapid onset of action is needed.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Intramuscular Injection • It is the injection of APIs directly into a muscle.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Intramuscular injections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Injection • It is injected into the subcutis, the layer of skin directly below the dermis and epidermis. </a:t>
            </a:r>
          </a:p>
          <a:p>
            <a:pPr marL="0" indent="0" algn="just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It is highly effective in administering vaccines and insulin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82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Inhaled dosage forms: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Inhaler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Inhalers are solutions, suspensions or emulsion of drugs in a mixture of inert propellants held under pressure in an aerosol dispenser.</a:t>
            </a: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a dose of the medicament in the form of droplets of 50 um diameter or less from the container through a spring-loaded valve incorporating a metering device. The patient then inhales the released drug through a mouthpiece.</a:t>
            </a: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commonly used to treat asthma and other respiratory problems.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45060" name="Picture 4" descr="170px-Inhaler2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M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52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98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Inhaled dosage forms (Cont.):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2- Nebulizer or (atomizer):</a:t>
            </a:r>
          </a:p>
          <a:p>
            <a:pPr algn="just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nebulizer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device used to administer medication to people in form of a liquid mist to the airways. </a:t>
            </a: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 pumps air or oxygen through a liquid medicine to turn it into a vapor, which is then inhaled by the patient.</a:t>
            </a: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Inhalers are better because:</a:t>
            </a: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1-These are cheaper  </a:t>
            </a: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more portable </a:t>
            </a: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carry less risk of side effects. </a:t>
            </a: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Nebulizers, for that reason, are usually reserved only for serious cases of respiratory disease, or severe attacks.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438400" y="4542116"/>
            <a:ext cx="784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6085" name="Picture 5" descr="250px-CFnebuli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2590800" cy="21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5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833933" y="395020"/>
            <a:ext cx="10519867" cy="7862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altLang="en-US" sz="4400" dirty="0"/>
            </a:br>
            <a:r>
              <a:rPr lang="en-US" altLang="en-US" sz="4400" b="1" dirty="0"/>
              <a:t>Definition of dosage form</a:t>
            </a:r>
            <a:endParaRPr lang="en-US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162" y="1302106"/>
            <a:ext cx="10746638" cy="4999939"/>
          </a:xfrm>
        </p:spPr>
        <p:txBody>
          <a:bodyPr>
            <a:normAutofit/>
          </a:bodyPr>
          <a:lstStyle/>
          <a:p>
            <a:pPr lvl="1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Dosage form is the mean by which drug molecules are delivered to sites of action within the body.</a:t>
            </a:r>
          </a:p>
          <a:p>
            <a:pPr marL="457200" lvl="1" indent="0" algn="just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(Active pharmaceutical ingredients ) Chemical compound intended for use in diagnosis, treatment, and prevention of disease. 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 Active Pharmaceutical Ingredient (API) is the part of any drug that produces its effects.</a:t>
            </a:r>
          </a:p>
          <a:p>
            <a:pPr marL="457200" lvl="1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Inactive ingredients may also be referred to as inert ingredients or excipients, and generally have no pharmacological effect. 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Ophthalmic dosage forms</a:t>
            </a:r>
            <a:r>
              <a:rPr lang="en-US" altLang="en-US" dirty="0"/>
              <a:t>: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Eye drops: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drops: solutions or suspension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sterile, isotonic, buffered.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2-Ointments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3-In-situ gelling preparations</a:t>
            </a:r>
          </a:p>
        </p:txBody>
      </p:sp>
      <p:pic>
        <p:nvPicPr>
          <p:cNvPr id="47109" name="Picture 5" descr="eye dro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098" y="1517294"/>
            <a:ext cx="1362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eye drop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9" y="1722438"/>
            <a:ext cx="13620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eye oint1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02" y="3757994"/>
            <a:ext cx="1752600" cy="14478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7112" name="Picture 8" descr="eye gel"/>
          <p:cNvPicPr>
            <a:picLocks noChangeAspect="1" noChangeArrowheads="1"/>
          </p:cNvPicPr>
          <p:nvPr/>
        </p:nvPicPr>
        <p:blipFill>
          <a:blip r:embed="rId5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04" y="3757994"/>
            <a:ext cx="1752600" cy="14478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93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dosage forms</a:t>
            </a:r>
            <a:r>
              <a:rPr lang="en-US" altLang="en-US" dirty="0"/>
              <a:t>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Drops and Sprays:</a:t>
            </a: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in solution may be instilled into the nose from a dropper or from a plastic squeeze bottle. </a:t>
            </a:r>
          </a:p>
          <a:p>
            <a:pPr algn="just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drug may have a local effect, e.g. antihistamine, decongestant. </a:t>
            </a:r>
          </a:p>
          <a:p>
            <a:pPr algn="just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Alternatively the drug may be absorbed through the nasal mucosa to exert a systemic effect.</a:t>
            </a: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nasal drop should be isotonic having neutral PH and viscosity similar to the nasal secretions</a:t>
            </a:r>
          </a:p>
          <a:p>
            <a:pPr marL="0" indent="0" algn="just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oily nasal drops should be avoided because of possible damage to the cilia of the nasal mucosa.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9156" name="Picture 4" descr="nasal drops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1"/>
            <a:ext cx="1600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6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3791-2BFD-7315-C8CB-40B313B7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7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6FA5-71F3-1F20-1F5E-7750DA45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 clinical use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active drug substances is rare: Why??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E553E-7714-3ECD-BB41-090E9360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4B725-1EE1-A496-5E76-2810AA69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0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dosage forms: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0EF1E-AD37-569C-F6B9-9AB332A6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670"/>
            <a:ext cx="10515600" cy="482071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Protection from the external environment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Protection from degradation because of gastric juice.</a:t>
            </a:r>
          </a:p>
          <a:p>
            <a:pPr marL="457200" indent="-457200" algn="l"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therapeutic activity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1.To provide optimal drug action directly to the site of action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Place the drug directly into the body orifices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To provide optimal drug action in the bloodstream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To provide rate-controlled drug action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To improve the bioavailability of drugs with a narrow absorption 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5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F432-C69B-5588-9BD6-A7478E49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7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5DB72-997F-1F99-33C8-BDB0C53F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improve patient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compliance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To maintain the accuracy of dose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Unit dosage forms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Reduction in frequency of dosing e.g. Sustained Release and Controlled Release.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To improve the physical properties of drugs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coated dosage forms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Ease of handling &amp; and administration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C9753-A2F5-9116-C3A0-7AD907C4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A2AB4-0889-FC8D-6B65-5C7DEB02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31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516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Dosage forms are classified according to</a:t>
            </a:r>
            <a:r>
              <a:rPr lang="en-US" altLang="en-US" dirty="0"/>
              <a:t>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 of administration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Rectal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Inhaled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Ophthalmic</a:t>
            </a:r>
          </a:p>
          <a:p>
            <a:pPr lvl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Otic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Physical state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435962"/>
            <a:ext cx="5183188" cy="3753701"/>
          </a:xfrm>
        </p:spPr>
        <p:txBody>
          <a:bodyPr/>
          <a:lstStyle/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 solid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7750-32A9-E466-4CF5-3ECB9E6E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55AA6B-CCC3-2341-9872-666FED33D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922" y="351130"/>
            <a:ext cx="9926725" cy="58258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246C-D005-C752-9E98-A79E59E0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7593E-8C4B-D8B4-8D49-9378D5C5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3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506F-03E2-A4A2-DC05-6F037453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65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182B8-9A98-963A-2F20-D69EE5EF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find study materials on the link: : goo.gl/KBOm0R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8498D-7B19-2E4D-47EB-77128840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F162-A029-42B9-AE89-47464A628A07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35ECB8-F61D-3FEE-1217-1A8DB4AF0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585" y="599846"/>
            <a:ext cx="9187890" cy="55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2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10579</TotalTime>
  <Words>2439</Words>
  <Application>Microsoft Office PowerPoint</Application>
  <PresentationFormat>Widescreen</PresentationFormat>
  <Paragraphs>268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Source Sans Pro</vt:lpstr>
      <vt:lpstr>Times New Roman</vt:lpstr>
      <vt:lpstr>Office Theme</vt:lpstr>
      <vt:lpstr>Pharmaceutical dosage forms and drug delivery systems By Assistant Lecturer: Aula Jawad</vt:lpstr>
      <vt:lpstr>Definition of Industrial Pharmacy</vt:lpstr>
      <vt:lpstr> Definition of dosage form</vt:lpstr>
      <vt:lpstr>PowerPoint Presentation</vt:lpstr>
      <vt:lpstr>The need for dosage forms:</vt:lpstr>
      <vt:lpstr>PowerPoint Presentation</vt:lpstr>
      <vt:lpstr>Dosage forms are classified according to:</vt:lpstr>
      <vt:lpstr>PowerPoint Presentation</vt:lpstr>
      <vt:lpstr>PowerPoint Presentation</vt:lpstr>
      <vt:lpstr>Solid dosage forms</vt:lpstr>
      <vt:lpstr>Powder</vt:lpstr>
      <vt:lpstr>Tablet</vt:lpstr>
      <vt:lpstr>Effervescent tablet:</vt:lpstr>
      <vt:lpstr>Capsule:</vt:lpstr>
      <vt:lpstr>Lozenge:</vt:lpstr>
      <vt:lpstr>Liquid dosage forms</vt:lpstr>
      <vt:lpstr>PowerPoint Presentation</vt:lpstr>
      <vt:lpstr>Liquid dosage forms</vt:lpstr>
      <vt:lpstr>PowerPoint Presentation</vt:lpstr>
      <vt:lpstr>Liquid preparations:</vt:lpstr>
      <vt:lpstr>Liquid preparations (Cont.):</vt:lpstr>
      <vt:lpstr>Semisolid dosage forms</vt:lpstr>
      <vt:lpstr>PowerPoint Presentation</vt:lpstr>
      <vt:lpstr>PowerPoint Presentation</vt:lpstr>
      <vt:lpstr>PowerPoint Presentation</vt:lpstr>
      <vt:lpstr>Transdermal dosage forms :</vt:lpstr>
      <vt:lpstr>Parenteral dosage forms:</vt:lpstr>
      <vt:lpstr>Inhaled dosage forms:</vt:lpstr>
      <vt:lpstr>Inhaled dosage forms (Cont.):</vt:lpstr>
      <vt:lpstr>Ophthalmic dosage forms: </vt:lpstr>
      <vt:lpstr>Nasal dosage forms: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malathe alshawi</dc:creator>
  <cp:lastModifiedBy>Aula Jwad</cp:lastModifiedBy>
  <cp:revision>999</cp:revision>
  <dcterms:created xsi:type="dcterms:W3CDTF">2016-05-11T18:39:55Z</dcterms:created>
  <dcterms:modified xsi:type="dcterms:W3CDTF">2023-09-30T21:12:18Z</dcterms:modified>
</cp:coreProperties>
</file>